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311" r:id="rId1"/>
    <p:sldMasterId id="2147489336" r:id="rId2"/>
    <p:sldMasterId id="2147489351" r:id="rId3"/>
    <p:sldMasterId id="2147489364" r:id="rId4"/>
    <p:sldMasterId id="2147489367" r:id="rId5"/>
    <p:sldMasterId id="2147489380" r:id="rId6"/>
    <p:sldMasterId id="2147489392" r:id="rId7"/>
    <p:sldMasterId id="2147489404" r:id="rId8"/>
    <p:sldMasterId id="2147489407" r:id="rId9"/>
    <p:sldMasterId id="2147489420" r:id="rId10"/>
    <p:sldMasterId id="2147489436" r:id="rId11"/>
  </p:sldMasterIdLst>
  <p:notesMasterIdLst>
    <p:notesMasterId r:id="rId23"/>
  </p:notesMasterIdLst>
  <p:sldIdLst>
    <p:sldId id="441" r:id="rId12"/>
    <p:sldId id="999" r:id="rId13"/>
    <p:sldId id="499" r:id="rId14"/>
    <p:sldId id="1147" r:id="rId15"/>
    <p:sldId id="395" r:id="rId16"/>
    <p:sldId id="261" r:id="rId17"/>
    <p:sldId id="1094" r:id="rId18"/>
    <p:sldId id="257" r:id="rId19"/>
    <p:sldId id="464" r:id="rId20"/>
    <p:sldId id="1138" r:id="rId21"/>
    <p:sldId id="1149" r:id="rId2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2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68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2450" indent="6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A246"/>
    <a:srgbClr val="28A244"/>
    <a:srgbClr val="8BC2D7"/>
    <a:srgbClr val="66FFFF"/>
    <a:srgbClr val="CCFFFF"/>
    <a:srgbClr val="0000FF"/>
    <a:srgbClr val="CC0000"/>
    <a:srgbClr val="FFFF00"/>
    <a:srgbClr val="CCFFCC"/>
    <a:srgbClr val="E5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4T16:38:15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4ACF68-271C-4564-A744-D5DBE95EBD25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49" rIns="92099" bIns="460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099" tIns="46049" rIns="92099" bIns="460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95F579-8D91-4C38-A0F6-655015F0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8126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752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380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004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88C34D-3819-4539-A442-B393FD7C9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1BA60-B8D5-4D7A-9279-09C8FCAD17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E9778FF-8F4E-413C-8121-8E0C15B2B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CC31148-3A50-41D1-90DF-28EE3C13D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5750"/>
            <a:ext cx="3078487" cy="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02340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7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C2712-90EA-4659-8EAB-337EACA01AA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077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D89BD304-5D9E-4FB2-9699-0B8073094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206F2-ACEB-4BA0-BC3C-CE86B5D171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6E1C0D4-E75B-4013-AEC9-61197E554BCA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3C9F77-991B-4185-B79D-BFBBCDAC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5910" y="4762500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2940B071-D677-499F-BF8F-B7A876C096E6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78BA59-F2BB-44F2-B60C-3B80989F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7185811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E0209809-725F-4B7E-8B59-0133E1677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63715-F90A-4A84-8D15-B2A67B5393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1B47A8E-C0EF-4230-904A-8A6A087A0E59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AB558CC-41EE-4E73-94BE-94E8901D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9513" y="4788694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F081FA2-B955-4848-92D3-18FBEC97588D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0DB0AD-B6E0-4561-8C5A-2464B072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9312725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BB274A71-265E-420C-A60F-397F13289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0" y="4014788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CF5E-7AEC-4CD2-9893-01B22358AD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5400000">
            <a:off x="140149" y="477091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6444031-AE5D-43F6-81A2-C03C95F82EA6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B4F671-C71E-4CD9-A874-2F347A97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397" y="476726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132B18D-F115-4A30-9492-937E9C6BA22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5A52D0-258E-4C0E-9F56-BFDE0437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00099" y="1042988"/>
            <a:ext cx="2171700" cy="364331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867455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91505278-2E95-4B45-BD46-FA853FDF9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26694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BF9E8-ADF8-4F44-BDE8-07B24B0830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C7AD657-A0B4-45B1-886A-263E688F7A0D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E0417C-C2F0-4A4E-84E6-1495F463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0438" y="476607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4A8D7F0-D7E4-4009-A43F-1BA4F24CDA90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5334C7-CC4C-497E-B4AD-010DBCB9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624586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>
            <a:extLst>
              <a:ext uri="{FF2B5EF4-FFF2-40B4-BE49-F238E27FC236}">
                <a16:creationId xmlns:a16="http://schemas.microsoft.com/office/drawing/2014/main" id="{FE7C3044-F085-4FD8-82FE-E70FC3A50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04" y="1985963"/>
            <a:ext cx="4199334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2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CB2B1-55BB-41A9-B489-E68632C14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869" y="164306"/>
            <a:ext cx="276999" cy="45350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306"/>
            <a:ext cx="6019800" cy="45350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689F19-CC2D-4095-A5B5-588F766C35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6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7"/>
            <a:ext cx="82296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832247"/>
            <a:ext cx="8229600" cy="38671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29" y="4854179"/>
            <a:ext cx="5711825" cy="160734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21744" y="4849447"/>
            <a:ext cx="328613" cy="191690"/>
          </a:xfrm>
        </p:spPr>
        <p:txBody>
          <a:bodyPr/>
          <a:lstStyle>
            <a:lvl1pPr>
              <a:defRPr/>
            </a:lvl1pPr>
          </a:lstStyle>
          <a:p>
            <a:fld id="{6AF0E246-46E9-4EBA-A716-31CD19FCAC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9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4306"/>
            <a:ext cx="8229600" cy="4535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29" y="4854179"/>
            <a:ext cx="5711825" cy="160734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744" y="4849447"/>
            <a:ext cx="328613" cy="191690"/>
          </a:xfrm>
        </p:spPr>
        <p:txBody>
          <a:bodyPr/>
          <a:lstStyle>
            <a:lvl1pPr>
              <a:defRPr/>
            </a:lvl1pPr>
          </a:lstStyle>
          <a:p>
            <a:fld id="{ED36F9E8-0B19-4014-A289-ED0871DD68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94"/>
            <a:ext cx="2133600" cy="273844"/>
          </a:xfrm>
          <a:prstGeom prst="rect">
            <a:avLst/>
          </a:prstGeom>
        </p:spPr>
        <p:txBody>
          <a:bodyPr/>
          <a:lstStyle/>
          <a:p>
            <a:pPr algn="ctr" defTabSz="685800"/>
            <a:fld id="{B17F81ED-58B1-4165-9BFB-B2413E919DAA}" type="datetimeFigureOut">
              <a:rPr lang="fr-FR" smtClean="0">
                <a:solidFill>
                  <a:srgbClr val="000000"/>
                </a:solidFill>
              </a:rPr>
              <a:pPr algn="ctr" defTabSz="685800"/>
              <a:t>19/02/2020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94"/>
            <a:ext cx="2133600" cy="273844"/>
          </a:xfrm>
          <a:prstGeom prst="rect">
            <a:avLst/>
          </a:prstGeom>
        </p:spPr>
        <p:txBody>
          <a:bodyPr/>
          <a:lstStyle/>
          <a:p>
            <a:fld id="{1BA3AE06-10B5-479D-B25B-94A6D21EB3C6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>
            <a:extLst>
              <a:ext uri="{FF2B5EF4-FFF2-40B4-BE49-F238E27FC236}">
                <a16:creationId xmlns:a16="http://schemas.microsoft.com/office/drawing/2014/main" id="{ECAA1A11-95B1-4F7B-AFCD-ABA5909CA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04" y="196453"/>
            <a:ext cx="2703909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100" baseline="0" smtClean="0">
                <a:effectLst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2BE3E0-723A-454C-91DE-7DDA1090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3091" y="4766073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ABDE147E-1E37-40A8-97A3-74617BFB96E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9300F8-0D98-4B7D-890E-7B57AD27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33777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847C69B5-F7F9-4A1B-B74B-31C8B5AFE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507333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37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0A0BD-B88D-486B-B907-CE9FCAC0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2375" y="4750595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D7F2C737-6570-4595-A651-418218B463A0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80ED21-E665-495D-81E3-92E4C153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976701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3C917CF4-14B2-4DFA-9E85-0556791C5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20240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475852-D7F5-4470-96A7-5EF4180AC4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C688DC8-6141-4540-831F-A7F6C3B9A273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42A696-7629-4E71-804E-A0866F91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9975" y="4762500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B5DDEC6C-DF33-48D7-9F46-D6DD7842A11B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DEB72F-2A4B-41FF-8063-0C896B26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7602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03" name="AutoShape 27"/>
          <p:cNvSpPr>
            <a:spLocks noChangeArrowheads="1"/>
          </p:cNvSpPr>
          <p:nvPr/>
        </p:nvSpPr>
        <p:spPr bwMode="auto">
          <a:xfrm>
            <a:off x="6556435" y="1200150"/>
            <a:ext cx="2587625" cy="30849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52586" name="AutoShape 10"/>
          <p:cNvSpPr>
            <a:spLocks noChangeArrowheads="1"/>
          </p:cNvSpPr>
          <p:nvPr/>
        </p:nvSpPr>
        <p:spPr bwMode="auto">
          <a:xfrm>
            <a:off x="227033" y="1200150"/>
            <a:ext cx="7069137" cy="3084910"/>
          </a:xfrm>
          <a:prstGeom prst="roundRect">
            <a:avLst>
              <a:gd name="adj" fmla="val 7616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76297" y="2278857"/>
            <a:ext cx="5218113" cy="415498"/>
          </a:xfrm>
          <a:solidFill>
            <a:schemeClr val="accent1">
              <a:alpha val="0"/>
            </a:schemeClr>
          </a:solidFill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76276" y="2697956"/>
            <a:ext cx="5214938" cy="1314450"/>
          </a:xfrm>
          <a:solidFill>
            <a:schemeClr val="accent1">
              <a:alpha val="0"/>
            </a:schemeClr>
          </a:solidFill>
        </p:spPr>
        <p:txBody>
          <a:bodyPr/>
          <a:lstStyle>
            <a:lvl1pPr marL="0" indent="0">
              <a:buFont typeface="Times" pitchFamily="18" charset="0"/>
              <a:buNone/>
              <a:defRPr sz="21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690599" y="4686300"/>
            <a:ext cx="5203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Footer goes here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73838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fld id="{F4DFEA52-E4C9-493F-9113-CBC8272732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52606" name="Picture 30" descr="Walma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5" y="363143"/>
            <a:ext cx="2635250" cy="532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629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29489C1C-F959-48BC-80C1-36F37ECD4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2A256-4130-4A8E-B341-781BCF794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3AC6089A-80BC-4EBD-8E22-A02DCDE24C89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37597C9-B78D-4D6F-96A9-3D99A389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4725" y="4785123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B4ED0C33-FC18-4B25-A616-4F045623D049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A2601D-0D83-465C-AC6A-3DD0411E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7406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78BE6874-99FA-42B9-913B-170ED2D36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E6327C-603B-4A2C-AAFE-CF822CE27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3B63763-5D14-4686-A480-E17F87F8EB0C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A72DB42-388D-4651-AFEC-1E4AE1D8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4788695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BE0928CD-46F7-4A16-8481-14A545400FF1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1361EC-0F65-4664-A4AD-1788B7B2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33953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28C26DD4-D6F5-435C-9890-BC8F0657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447CB-5E81-4FD3-953E-81E14E9BA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8B3E5C3-7E2E-4D54-956C-9D7B1284F67B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D666141-9806-4F74-85BD-3070315E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8" y="4793457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7B3DA7F0-DD33-4B10-88C7-C27CD73492C6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F46612-9F02-4C48-AE8D-FE2294EE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174564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C69851A5-79EF-4206-90C9-2EDCABB9E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20C43-39FD-48B3-971E-89CDB36C13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8E604A7-BD12-4636-B1A8-6EE320F0FC53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26E168E-3E52-4D03-A899-C7BBEF74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5910" y="4762500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851B4EBC-CE68-4893-8007-ABF2C209C2D9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66258B-BE89-44F5-9986-B22D36AC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684762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48DD1C27-68FD-48C3-9A43-2F03C348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7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00F9C-82F2-4596-B190-8E3D751E13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57815B6-AF8D-44A7-A629-09C79AAD018B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CCC20F3-E720-48AB-9994-4B717B1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9513" y="4788695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C83B4C5C-F307-4B00-8A78-54807731F08E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3697CE-2499-41BA-AB99-8A456891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65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D39F9F92-CD0B-4CF4-B362-EBECDE245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60" y="4014789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37065-C1D0-415F-B791-64F16CE779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5400000">
            <a:off x="140149" y="4770911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645D60E-BE06-4058-BD36-47C938F66F3C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78455A-8966-4371-BAAD-A8D318BE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397" y="4767264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51803C1A-58EA-4EBE-A9C9-010377A2271B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66CAC3-A15F-4B66-BE78-CA321BC5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00099" y="1042989"/>
            <a:ext cx="2171700" cy="364331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25904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1F8EC740-0A05-4A83-908D-CA340B486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26695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DA20E-0D9D-46B2-AC2F-7BF36F0D7D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8CCE1AE-F417-4658-AD27-9B4E564FFA0E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6E77F1-155A-438C-A25A-69E8D891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0438" y="4766073"/>
            <a:ext cx="2133600" cy="273844"/>
          </a:xfrm>
        </p:spPr>
        <p:txBody>
          <a:bodyPr/>
          <a:lstStyle>
            <a:lvl1pPr defTabSz="685783">
              <a:defRPr/>
            </a:lvl1pPr>
          </a:lstStyle>
          <a:p>
            <a:pPr>
              <a:defRPr/>
            </a:pPr>
            <a:fld id="{64C35350-DFF4-458A-9CAD-28C64878BB75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5E3E9B-E5B2-440B-9469-8632D87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783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86867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>
            <a:extLst>
              <a:ext uri="{FF2B5EF4-FFF2-40B4-BE49-F238E27FC236}">
                <a16:creationId xmlns:a16="http://schemas.microsoft.com/office/drawing/2014/main" id="{5602AEE6-3290-4BD1-88CF-C7761A32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04" y="1985964"/>
            <a:ext cx="4199334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85751"/>
            <a:ext cx="3078487" cy="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8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4"/>
            <a:ext cx="2133600" cy="273844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480733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49" y="133352"/>
            <a:ext cx="636341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9BAE8-FEDF-4EF9-B396-3E652EBE5B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6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>
            <a:extLst>
              <a:ext uri="{FF2B5EF4-FFF2-40B4-BE49-F238E27FC236}">
                <a16:creationId xmlns:a16="http://schemas.microsoft.com/office/drawing/2014/main" id="{98356BB3-5589-43C1-ACBD-CC3F3EAE8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96453"/>
            <a:ext cx="2703513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100" baseline="0" smtClean="0"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2CBA9-6710-47DC-9E6D-C0CFD218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3488" y="476607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F3CCE5D-DDFF-45AC-8C22-9274402613A0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3F66F3-C7E7-4103-A148-54FCA9B1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182497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B7E8EF06-DC6B-465E-A660-5B11AA0E2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1D376-DF74-4D3A-ACA8-93A3A16C9F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CE76DB4-0552-470D-8B83-D8D8ECB88B05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3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CA957-10FE-487D-86C5-72FAEFF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6650" y="4781551"/>
            <a:ext cx="2133600" cy="273844"/>
          </a:xfrm>
        </p:spPr>
        <p:txBody>
          <a:bodyPr/>
          <a:lstStyle>
            <a:lvl1pPr algn="ctr" defTabSz="685800">
              <a:defRPr/>
            </a:lvl1pPr>
          </a:lstStyle>
          <a:p>
            <a:pPr>
              <a:defRPr/>
            </a:pPr>
            <a:fld id="{AA987B1B-1556-4604-A867-66E73DB9207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B24393-A01F-4CEA-A86C-D79BAA27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212154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2ABF3-4573-4462-9C27-EDAEBAAC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2375" y="4750595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5D8A513-0D95-4180-B64F-7FAA0568BE71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FA3B5E-99C2-45E7-9B0E-A3118AA1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526389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85DD3401-24D2-41BF-9EE0-B485CA5E5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20240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9CC85-3C3E-437E-AEFF-6BCB15DCA1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FD73094-84AB-4595-AE8D-6E6FA4B6D026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1CFF49-C4B9-46B0-9622-D5BF21E8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9975" y="4762501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DD9D776-C6B1-48DF-9BE3-403B9A99439A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424E96-4C0D-4DCC-8691-990ED157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523003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AF2A94EC-FD7F-44FC-B520-4920D75A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5A99C-991A-407D-9DCC-5756508359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56993E7-C6F6-4C1A-9895-5651A1E5DD1D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79AD8F9-61FB-452E-BFD5-2549E836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4725" y="478512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11AA22BB-0129-4BCD-8FEB-F9AD9C784460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8C755E-1A86-4C74-A312-E2164DF9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514644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58E53139-FA80-42A1-A5BD-CD911E9BE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0910B-F963-4119-83A7-FF26F21C07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408C793-E65C-48ED-940B-EF04E435142D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11E47B6-C164-407A-9E9F-1174EB08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4788695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E1F735F-897D-42E4-8F15-5FCE625A6C4B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C64BFC-DC29-4E34-936B-BAF9FE52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30264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7C608079-99BD-45C5-A467-95816973E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F56AF-A42F-4267-BF20-B4777DEAC3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D840AA1-14EE-40B2-B54E-971899D29722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C564AB7-2E17-4722-87F9-38C7856C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8" y="4793457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871C5F0B-C0C0-4AAC-8026-05345BC84F77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276A5B-8301-44B6-A0D9-A479FBC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281014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B32840D7-DBAC-4701-85D2-CC582E00D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AB766-C6B5-4F4A-94F0-C3F251D8A1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CBD6CD5-E310-49DE-9B7E-83706CA862C7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E9A16EE-177A-4D31-8A8E-5A9872FC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5513" y="4762501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B7DD0C29-57FC-425B-AC8E-246E95EA2B71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A43CF-E768-45B1-B002-D2C5F0C3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68375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7DE94C20-8B0B-47AF-8100-C3457B172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82166"/>
            <a:ext cx="6207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6BE70-F0FE-4BC1-8865-91C121D31B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4E2C2E4-846B-4BD1-A0E5-B91C0751092C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A114822-38AF-4A92-AA48-E25AC421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9513" y="4788695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9B98F4C-CA70-4152-95D0-B2E3AEE37995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3C392B-3429-4160-A5BB-C8333536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728196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27B33E95-0A32-4819-81E3-B66556B1C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4014789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491D6-E4C3-4DC7-9EC2-0E6B66836D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5400000">
            <a:off x="140348" y="4770909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A1BFE6B-B911-4B63-ABA7-57D418455701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535964-1790-4904-8E61-554B21EA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00" y="4767264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B04D71D-DF19-459B-A5BB-2ECE805FD2A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0B1175-53E0-43EF-BC9F-52ABCDCD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00099" y="1042592"/>
            <a:ext cx="2171700" cy="365125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72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3"/>
            <a:ext cx="77724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45B07-2354-42FC-8A02-8689DF7974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8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3807617D-6DC4-448D-B2D7-19B3FDF21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26695"/>
            <a:ext cx="742950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27C14-8453-48D7-BBDD-7E256B866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4" y="480774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576C241-9C84-4AB1-9872-551297467503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EAB5A58-D912-4EF4-BA8F-6C5D0413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0438" y="476607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BC6CADCA-BEB8-466F-9125-6EBB28F5A6D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787D16-9CFD-4A66-AAEC-681B8E6A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5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857966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>
            <a:extLst>
              <a:ext uri="{FF2B5EF4-FFF2-40B4-BE49-F238E27FC236}">
                <a16:creationId xmlns:a16="http://schemas.microsoft.com/office/drawing/2014/main" id="{E6612477-4AC8-4C12-90A9-9A4188418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985964"/>
            <a:ext cx="4198938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0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12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2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1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26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80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6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6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98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21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921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07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2247"/>
            <a:ext cx="4038600" cy="3867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2247"/>
            <a:ext cx="4038600" cy="3867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0F30EE-EA30-4AE1-9694-597CEB9A7A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67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58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8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63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31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1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1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49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5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71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2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16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3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27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2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018DAE-F9DE-405A-A838-AADCCE1B05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13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24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02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65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8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7"/>
            <a:ext cx="21336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6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285753"/>
            <a:ext cx="3078487" cy="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3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4762005"/>
            <a:ext cx="2133600" cy="273844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6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9" y="4807332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51" y="133354"/>
            <a:ext cx="636341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4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CF4E93B-055B-4D94-A132-51E5200D8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1200150"/>
            <a:ext cx="2587625" cy="308491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B0D2A86-A6CD-4F55-A6A9-5791616F0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4" y="1200150"/>
            <a:ext cx="7069137" cy="3084910"/>
          </a:xfrm>
          <a:prstGeom prst="roundRect">
            <a:avLst>
              <a:gd name="adj" fmla="val 760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" name="Picture 9" descr="wmt_h_tag_sm_c">
            <a:extLst>
              <a:ext uri="{FF2B5EF4-FFF2-40B4-BE49-F238E27FC236}">
                <a16:creationId xmlns:a16="http://schemas.microsoft.com/office/drawing/2014/main" id="{919CA90D-227A-487B-A73D-A63EE342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13147"/>
            <a:ext cx="2439988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76278" y="2278881"/>
            <a:ext cx="5218113" cy="416141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76276" y="2697956"/>
            <a:ext cx="5214938" cy="1314450"/>
          </a:xfrm>
        </p:spPr>
        <p:txBody>
          <a:bodyPr/>
          <a:lstStyle>
            <a:lvl1pPr marL="0" indent="0">
              <a:buFont typeface="Times" pitchFamily="18" charset="0"/>
              <a:buNone/>
              <a:defRPr sz="21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727485-216B-4EEA-BD32-A7CB99B276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90564" y="4686300"/>
            <a:ext cx="5203825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22D369-1F75-49B0-8C35-9F08036215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73838" y="4686300"/>
            <a:ext cx="21717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FFFFFF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B5EF1F84-4316-44C5-B5DF-538E7635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8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4A405B-45C8-4D3C-ACA6-E335275B79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958603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7"/>
            <a:ext cx="7772400" cy="554640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91AC5D-1140-49BA-BFAA-E503EC6A97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13302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1531"/>
            <a:ext cx="4038600" cy="3867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1531"/>
            <a:ext cx="4038600" cy="3867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87A407-B169-4F99-9DA9-4023968DB6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210924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4037-1BE2-47D0-BF25-6DC26C0F3D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0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99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B93B2-B755-409E-AE6A-2ACE7A7F1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2039818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C9BDE4-F509-41DC-9F40-45359CBA83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23339535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7110D85-6C5D-483C-B4E8-5421B5A17D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2327584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752517"/>
            <a:ext cx="3008313" cy="32380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068341-EEC8-4097-B459-4642476955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3213570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01695"/>
            <a:ext cx="5486400" cy="32380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80C6E3-6D94-41EE-8812-1E263476C4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3143579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E5F0EB-BD26-4E41-8C09-B8F5586FD5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1681190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817" y="164306"/>
            <a:ext cx="276999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306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D6ECD5-B0EE-4C8D-8BDD-2FD5468A5D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421510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31"/>
            <a:ext cx="8229600" cy="3699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21531"/>
            <a:ext cx="4038600" cy="3867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21531"/>
            <a:ext cx="4038600" cy="1876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812256"/>
            <a:ext cx="4038600" cy="1876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4761EE-B7B2-4EF2-81AC-6527FEECC3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</p:spTree>
    <p:extLst>
      <p:ext uri="{BB962C8B-B14F-4D97-AF65-F5344CB8AC3E}">
        <p14:creationId xmlns:p14="http://schemas.microsoft.com/office/powerpoint/2010/main" val="4102150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k_cover-main_graphic"/>
          <p:cNvPicPr>
            <a:picLocks noChangeAspect="1" noChangeArrowheads="1"/>
          </p:cNvPicPr>
          <p:nvPr userDrawn="1"/>
        </p:nvPicPr>
        <p:blipFill>
          <a:blip r:embed="rId2" cstate="print"/>
          <a:srcRect b="278"/>
          <a:stretch>
            <a:fillRect/>
          </a:stretch>
        </p:blipFill>
        <p:spPr bwMode="auto">
          <a:xfrm>
            <a:off x="39" y="8713"/>
            <a:ext cx="9143999" cy="5151437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black">
          <a:xfrm>
            <a:off x="7589838" y="4903077"/>
            <a:ext cx="1371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4" tIns="34529" rIns="69054" bIns="34529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© 2016 IBM Corporation</a:t>
            </a:r>
            <a:endParaRPr lang="en-US" sz="1425" dirty="0">
              <a:solidFill>
                <a:srgbClr val="000000"/>
              </a:solidFill>
            </a:endParaRPr>
          </a:p>
        </p:txBody>
      </p:sp>
      <p:pic>
        <p:nvPicPr>
          <p:cNvPr id="13" name="Picture 6" descr="IBM6p6RN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23331" y="291761"/>
            <a:ext cx="84612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411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6" y="445773"/>
            <a:ext cx="8582025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6" y="1028700"/>
            <a:ext cx="8582025" cy="3703320"/>
          </a:xfrm>
        </p:spPr>
        <p:txBody>
          <a:bodyPr/>
          <a:lstStyle>
            <a:lvl1pPr>
              <a:defRPr sz="1200"/>
            </a:lvl1pPr>
            <a:lvl2pPr>
              <a:defRPr sz="1125"/>
            </a:lvl2pPr>
            <a:lvl3pPr>
              <a:buFont typeface="Arial" pitchFamily="34" charset="0"/>
              <a:buChar char="•"/>
              <a:defRPr sz="900"/>
            </a:lvl3pPr>
            <a:lvl4pPr>
              <a:defRPr sz="1425"/>
            </a:lvl4pPr>
            <a:lvl5pPr>
              <a:defRPr sz="14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4" y="147804"/>
            <a:ext cx="1017794" cy="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F8632-D877-4C5D-867E-7C34999462B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610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305235"/>
            <a:ext cx="7772400" cy="1021556"/>
          </a:xfrm>
        </p:spPr>
        <p:txBody>
          <a:bodyPr/>
          <a:lstStyle>
            <a:lvl1pPr algn="l">
              <a:defRPr sz="3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25"/>
            </a:lvl2pPr>
            <a:lvl3pPr marL="685783" indent="0">
              <a:buNone/>
              <a:defRPr sz="1200"/>
            </a:lvl3pPr>
            <a:lvl4pPr marL="1028675" indent="0">
              <a:buNone/>
              <a:defRPr sz="1125"/>
            </a:lvl4pPr>
            <a:lvl5pPr marL="1371566" indent="0">
              <a:buNone/>
              <a:defRPr sz="1125"/>
            </a:lvl5pPr>
            <a:lvl6pPr marL="1714457" indent="0">
              <a:buNone/>
              <a:defRPr sz="1125"/>
            </a:lvl6pPr>
            <a:lvl7pPr marL="2057348" indent="0">
              <a:buNone/>
              <a:defRPr sz="1125"/>
            </a:lvl7pPr>
            <a:lvl8pPr marL="2400240" indent="0">
              <a:buNone/>
              <a:defRPr sz="1125"/>
            </a:lvl8pPr>
            <a:lvl9pPr marL="2743132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4" y="147804"/>
            <a:ext cx="1017794" cy="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8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4" y="1028700"/>
            <a:ext cx="4214812" cy="3703320"/>
          </a:xfrm>
        </p:spPr>
        <p:txBody>
          <a:bodyPr/>
          <a:lstStyle>
            <a:lvl1pPr>
              <a:defRPr sz="1200"/>
            </a:lvl1pPr>
            <a:lvl2pPr>
              <a:defRPr sz="1125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955" y="1028700"/>
            <a:ext cx="4214813" cy="3703320"/>
          </a:xfrm>
        </p:spPr>
        <p:txBody>
          <a:bodyPr/>
          <a:lstStyle>
            <a:lvl1pPr>
              <a:defRPr sz="1200"/>
            </a:lvl1pPr>
            <a:lvl2pPr>
              <a:defRPr sz="1125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4" y="147804"/>
            <a:ext cx="1017794" cy="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50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28760"/>
            <a:ext cx="4040188" cy="47982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4" y="1501902"/>
            <a:ext cx="4040188" cy="3230118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8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322" y="1028760"/>
            <a:ext cx="3863975" cy="47982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322" y="1501902"/>
            <a:ext cx="3863975" cy="3230118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8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00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13113" y="1037808"/>
            <a:ext cx="2514600" cy="47982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3313113" y="1510951"/>
            <a:ext cx="2514600" cy="3230118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8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028760"/>
            <a:ext cx="2514600" cy="47982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4" y="1501902"/>
            <a:ext cx="2514600" cy="3230118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8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8600" y="1031142"/>
            <a:ext cx="2514600" cy="47982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25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8600" y="1504284"/>
            <a:ext cx="2514600" cy="3230118"/>
          </a:xfrm>
        </p:spPr>
        <p:txBody>
          <a:bodyPr/>
          <a:lstStyle>
            <a:lvl1pPr>
              <a:defRPr sz="1125"/>
            </a:lvl1pPr>
            <a:lvl2pPr>
              <a:defRPr sz="900"/>
            </a:lvl2pPr>
            <a:lvl3pPr>
              <a:defRPr sz="8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29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4" y="147804"/>
            <a:ext cx="1017794" cy="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60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61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84163" y="448868"/>
            <a:ext cx="8585200" cy="29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89" rIns="0" bIns="34289">
            <a:spAutoFit/>
          </a:bodyPr>
          <a:lstStyle>
            <a:lvl1pPr eaLnBrk="0" hangingPunct="0"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50" dirty="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73" y="1028712"/>
            <a:ext cx="3008313" cy="542585"/>
          </a:xfrm>
        </p:spPr>
        <p:txBody>
          <a:bodyPr>
            <a:normAutofit/>
          </a:bodyPr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930" y="1028700"/>
            <a:ext cx="5111750" cy="3703320"/>
          </a:xfrm>
        </p:spPr>
        <p:txBody>
          <a:bodyPr rIns="0">
            <a:normAutofit/>
          </a:bodyPr>
          <a:lstStyle>
            <a:lvl1pPr>
              <a:defRPr sz="1200"/>
            </a:lvl1pPr>
            <a:lvl2pPr>
              <a:defRPr sz="1125"/>
            </a:lvl2pPr>
            <a:lvl3pPr>
              <a:defRPr sz="900"/>
            </a:lvl3pPr>
            <a:lvl4pPr>
              <a:defRPr sz="1125"/>
            </a:lvl4pPr>
            <a:lvl5pPr>
              <a:defRPr sz="11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173" y="1570482"/>
            <a:ext cx="3008313" cy="3161538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342892" indent="0">
              <a:buNone/>
              <a:defRPr sz="900"/>
            </a:lvl2pPr>
            <a:lvl3pPr marL="685783" indent="0">
              <a:buNone/>
              <a:defRPr sz="825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873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40" y="1028700"/>
            <a:ext cx="4214812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4627" y="1028700"/>
            <a:ext cx="4214813" cy="370332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46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7369" y="1028700"/>
            <a:ext cx="8582025" cy="3703320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4" y="147804"/>
            <a:ext cx="1017794" cy="2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90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7340" y="1028700"/>
            <a:ext cx="4214812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955" y="1028700"/>
            <a:ext cx="4214813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464" y="448356"/>
            <a:ext cx="8586216" cy="33124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1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753160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917BC-8723-4D4D-AF0E-B262A8E494B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60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Title &amp;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13558" y="4933949"/>
            <a:ext cx="2397836" cy="8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 spc="-28">
                <a:solidFill>
                  <a:srgbClr val="6F6F6F"/>
                </a:solidFill>
                <a:uFill>
                  <a:solidFill>
                    <a:srgbClr val="6F6F6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75" b="1" spc="-21" dirty="0">
                <a:solidFill>
                  <a:srgbClr val="6F6F6F"/>
                </a:solidFill>
                <a:uFill>
                  <a:solidFill>
                    <a:srgbClr val="6F6F6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IBM Blockchain</a:t>
            </a:r>
            <a:r>
              <a:rPr sz="675" b="1" spc="-21" dirty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:  IBM Confidential  ::  ©2016 IBM Corporation </a:t>
            </a:r>
          </a:p>
        </p:txBody>
      </p:sp>
      <p:sp>
        <p:nvSpPr>
          <p:cNvPr id="39" name="Shape 39"/>
          <p:cNvSpPr/>
          <p:nvPr/>
        </p:nvSpPr>
        <p:spPr>
          <a:xfrm>
            <a:off x="362710" y="159318"/>
            <a:ext cx="8316950" cy="2"/>
          </a:xfrm>
          <a:prstGeom prst="line">
            <a:avLst/>
          </a:prstGeom>
          <a:ln w="38100">
            <a:solidFill>
              <a:srgbClr val="424242"/>
            </a:solidFill>
          </a:ln>
        </p:spPr>
        <p:txBody>
          <a:bodyPr lIns="17144" tIns="17144" rIns="17144" bIns="17144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sz="525" dirty="0">
              <a:solidFill>
                <a:srgbClr val="000000"/>
              </a:solidFill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571694" y="4893971"/>
            <a:ext cx="215930" cy="253249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86CB4B4D-7CA3-9044-876B-883B54F8677D}" type="slidenum">
              <a:rPr lang="en-US" sz="1125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12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4176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7951" y="4934032"/>
            <a:ext cx="142526" cy="107747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675">
                <a:solidFill>
                  <a:schemeClr val="bg2"/>
                </a:solidFill>
              </a:defRPr>
            </a:lvl1pPr>
          </a:lstStyle>
          <a:p>
            <a:pPr defTabSz="685800"/>
            <a:fld id="{E98947E1-6E9C-4553-A175-053CB8F72200}" type="slidenum">
              <a:rPr lang="en-US" smtClean="0">
                <a:solidFill>
                  <a:srgbClr val="007670"/>
                </a:solidFill>
              </a:rPr>
              <a:pPr defTabSz="685800"/>
              <a:t>‹#›</a:t>
            </a:fld>
            <a:endParaRPr lang="en-US" dirty="0">
              <a:solidFill>
                <a:srgbClr val="00767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199" y="4493343"/>
            <a:ext cx="8326440" cy="365838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675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1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BM Design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13558" y="4933949"/>
            <a:ext cx="2397836" cy="8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400" b="1" spc="-28">
                <a:solidFill>
                  <a:srgbClr val="6F6F6F"/>
                </a:solidFill>
                <a:uFill>
                  <a:solidFill>
                    <a:srgbClr val="6F6F6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75" b="1" spc="-21" dirty="0">
                <a:solidFill>
                  <a:srgbClr val="6F6F6F"/>
                </a:solidFill>
                <a:uFill>
                  <a:solidFill>
                    <a:srgbClr val="6F6F6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IBM Blockchain</a:t>
            </a:r>
            <a:r>
              <a:rPr sz="675" b="1" spc="-21" dirty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 :  IBM Confidential  ::  ©2016 IBM Corporation 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515131" y="4767345"/>
            <a:ext cx="76259" cy="80963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800"/>
            <a:fld id="{86CB4B4D-7CA3-9044-876B-883B54F8677D}" type="slidenum">
              <a:rPr lang="en-US" sz="1125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12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38749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>
            <a:extLst>
              <a:ext uri="{FF2B5EF4-FFF2-40B4-BE49-F238E27FC236}">
                <a16:creationId xmlns:a16="http://schemas.microsoft.com/office/drawing/2014/main" id="{33A8CB9B-D1EB-44B3-8ADD-E6641080E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04" y="196453"/>
            <a:ext cx="2703909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100" baseline="0" smtClean="0"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DBB28A-06A0-4CB2-A1B2-05F52A32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3091" y="476607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8C29D3F2-4404-4DF5-A4B2-58670BBDFADA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EE4EB9-61EE-4405-9BE4-DDEEA3A8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673122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4796D02D-684A-4602-952B-358C19A26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8937FB-634C-4EB9-8343-BEF8237E0D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0D9A122-E357-475B-B62F-2EE9AF059A17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3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8F4F9C-819C-4276-8CAF-17B6DE22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 defTabSz="685800">
              <a:defRPr/>
            </a:lvl1pPr>
          </a:lstStyle>
          <a:p>
            <a:pPr>
              <a:defRPr/>
            </a:pPr>
            <a:fld id="{1F28CB15-5954-44CB-B7BB-FEF00B4B7AC2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546412-A0D9-4BEA-BE90-5BFD4070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911541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B774D-3B39-4647-BDE6-0D674704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2375" y="4750594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4083E72-0451-4A95-9C17-53A6389B93A8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99AF35-0819-4310-8FBE-AA8328BC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153791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>
            <a:extLst>
              <a:ext uri="{FF2B5EF4-FFF2-40B4-BE49-F238E27FC236}">
                <a16:creationId xmlns:a16="http://schemas.microsoft.com/office/drawing/2014/main" id="{9D06D89E-226A-49CC-8121-57094829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20240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06A39-D3B1-48C5-8B6B-FCDAB2B3BB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5FB543A-AF29-47D1-AB8C-97F4F08F17F6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FF1557-0620-41F9-9FE6-BEB2225A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9975" y="4762500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8B6E393D-F68F-48F0-B502-F6244140274B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D1872B-D362-4F44-A80A-85C8643F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171515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>
            <a:extLst>
              <a:ext uri="{FF2B5EF4-FFF2-40B4-BE49-F238E27FC236}">
                <a16:creationId xmlns:a16="http://schemas.microsoft.com/office/drawing/2014/main" id="{D18AB1F4-B2CF-4E70-90D1-560B52C13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C595A-A03F-493C-B598-4586667452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91BBF71-52BE-4A78-B9EE-EDCFAC30703E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AFFF5C5-7C24-468A-B284-21C7759F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4725" y="4785123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17B228FA-F375-45F2-B8A0-58F859909985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AD8400-AF97-4279-86CB-47F8171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0318210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50EC7356-94B1-4358-A7AA-9663CF160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CF45D-4A60-4039-8EC7-B95EE27850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2C70C9F-7859-4CA7-9F0A-96B11510163D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490536E-EC04-44D6-B839-DE1FE1E6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4788694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41A49774-693D-498A-80D0-5F93632E5A9C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D97298-F354-4A61-88DC-55835221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7160228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29787148-FAFD-4928-AC9E-80669B780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42" y="182166"/>
            <a:ext cx="6215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1DB8A-AC1C-41ED-8F06-247168FCB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4433" y="4807744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B44301C-4A21-4E3D-AB38-4B70BA0FC300}" type="slidenum">
              <a:rPr lang="en-US" altLang="en-US" sz="900" smtClean="0">
                <a:solidFill>
                  <a:srgbClr val="558ED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558ED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600FE33-CDE0-4AF6-8303-BBE3B131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8" y="4793457"/>
            <a:ext cx="2133600" cy="273844"/>
          </a:xfrm>
        </p:spPr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D2256CEA-3E50-4950-AA8A-654F3E506056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27064-E11A-4666-A211-A8A8625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>
            <a:lvl1pPr algn="l" defTabSz="685800">
              <a:defRPr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2274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69" y="1028701"/>
            <a:ext cx="8582025" cy="370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274676" y="411956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000000"/>
              </a:solidFill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87369" y="445297"/>
            <a:ext cx="8582025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0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1" name="Picture 10" descr="5300_IBMpos_black"/>
          <p:cNvPicPr>
            <a:picLocks noChangeAspect="1" noChangeArrowheads="1"/>
          </p:cNvPicPr>
          <p:nvPr userDrawn="1"/>
        </p:nvPicPr>
        <p:blipFill>
          <a:blip r:embed="rId17" cstate="print"/>
          <a:srcRect r="4755" b="-6357"/>
          <a:stretch>
            <a:fillRect/>
          </a:stretch>
        </p:blipFill>
        <p:spPr bwMode="auto">
          <a:xfrm>
            <a:off x="8382088" y="171534"/>
            <a:ext cx="503239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"/>
          <p:cNvSpPr>
            <a:spLocks noChangeArrowheads="1"/>
          </p:cNvSpPr>
          <p:nvPr userDrawn="1"/>
        </p:nvSpPr>
        <p:spPr bwMode="auto">
          <a:xfrm>
            <a:off x="287338" y="226252"/>
            <a:ext cx="4572000" cy="1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4289" rIns="0" bIns="34289">
            <a:prstTxWarp prst="textNoShape">
              <a:avLst/>
            </a:prstTxWarp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srgbClr val="000000"/>
                </a:solidFill>
              </a:rPr>
              <a:t>IBM Blockchain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7589838" y="4924935"/>
            <a:ext cx="1371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4" tIns="34529" rIns="69054" bIns="34529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© 2017 IBM Corporation</a:t>
            </a:r>
            <a:endParaRPr lang="en-US" sz="1425" dirty="0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3770739" y="4924935"/>
            <a:ext cx="13716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4" tIns="34529" rIns="69054" bIns="34529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IBM Confidential</a:t>
            </a:r>
            <a:endParaRPr lang="en-US" sz="1425" dirty="0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black">
          <a:xfrm>
            <a:off x="274639" y="4912946"/>
            <a:ext cx="4077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4" tIns="34529" rIns="69054" bIns="34529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BB935-AA27-4978-84F9-37C00C2C8CB1}" type="slidenum">
              <a:rPr lang="en-US" sz="60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  <p:sldLayoutId id="2147489432" r:id="rId12"/>
    <p:sldLayoutId id="2147489433" r:id="rId13"/>
    <p:sldLayoutId id="2147489434" r:id="rId14"/>
    <p:sldLayoutId id="2147489435" r:id="rId1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342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ＭＳ Ｐゴシック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ＭＳ Ｐゴシック" charset="0"/>
        </a:defRPr>
      </a:lvl7pPr>
      <a:lvl8pPr marL="10286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ＭＳ Ｐゴシック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2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29776" indent="-129776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Wingdings" charset="2"/>
        <a:buChar char="§"/>
        <a:defRPr sz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382181" indent="-122632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125">
          <a:solidFill>
            <a:schemeClr val="tx1"/>
          </a:solidFill>
          <a:latin typeface="+mn-lt"/>
          <a:ea typeface="MS PGothic" pitchFamily="34" charset="-128"/>
        </a:defRPr>
      </a:lvl2pPr>
      <a:lvl3pPr marL="641731" indent="-12977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900">
          <a:solidFill>
            <a:schemeClr val="tx1"/>
          </a:solidFill>
          <a:latin typeface="+mn-lt"/>
          <a:ea typeface="ＭＳ Ｐゴシック" charset="-128"/>
        </a:defRPr>
      </a:lvl3pPr>
      <a:lvl4pPr marL="902471" indent="-12977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1"/>
          </a:solidFill>
          <a:latin typeface="+mn-lt"/>
          <a:ea typeface="ＭＳ Ｐゴシック" charset="-128"/>
        </a:defRPr>
      </a:lvl4pPr>
      <a:lvl5pPr marL="1154877" indent="-12263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1497769" indent="-12263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ea typeface="+mn-ea"/>
        </a:defRPr>
      </a:lvl6pPr>
      <a:lvl7pPr marL="1840660" indent="-12263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ea typeface="+mn-ea"/>
        </a:defRPr>
      </a:lvl7pPr>
      <a:lvl8pPr marL="2183552" indent="-12263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ea typeface="+mn-ea"/>
        </a:defRPr>
      </a:lvl8pPr>
      <a:lvl9pPr marL="2526443" indent="-122632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B0EA57-AE58-4AD5-8B22-8AEA988E5D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82C0D5-A876-458D-A5BA-48B2CBCA8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FFE0-A499-4947-8374-5A3CE25C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41F41-581A-4783-B60C-B8B9C03CDF4F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75163-A7F5-47D7-94F4-718D11787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BA04-8EE4-4FDF-B05A-F9AE5478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6FA233-6A3B-4504-9FC3-BC06CBA9E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1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37" r:id="rId1"/>
    <p:sldLayoutId id="2147489438" r:id="rId2"/>
    <p:sldLayoutId id="2147489439" r:id="rId3"/>
    <p:sldLayoutId id="2147489440" r:id="rId4"/>
    <p:sldLayoutId id="2147489441" r:id="rId5"/>
    <p:sldLayoutId id="2147489442" r:id="rId6"/>
    <p:sldLayoutId id="2147489443" r:id="rId7"/>
    <p:sldLayoutId id="2147489444" r:id="rId8"/>
    <p:sldLayoutId id="2147489445" r:id="rId9"/>
    <p:sldLayoutId id="2147489446" r:id="rId10"/>
    <p:sldLayoutId id="2147489447" r:id="rId11"/>
    <p:sldLayoutId id="2147489448" r:id="rId12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457200" y="4857750"/>
            <a:ext cx="5918200" cy="171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8282042" y="4857750"/>
            <a:ext cx="409575" cy="171450"/>
          </a:xfrm>
          <a:prstGeom prst="roundRect">
            <a:avLst>
              <a:gd name="adj" fmla="val 16667"/>
            </a:avLst>
          </a:prstGeom>
          <a:solidFill>
            <a:srgbClr val="003B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4307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2247"/>
            <a:ext cx="8229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29" y="4854179"/>
            <a:ext cx="5711825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chemeClr val="bg1"/>
                </a:solidFill>
                <a:ea typeface="+mj-ea"/>
              </a:defRPr>
            </a:lvl1pPr>
          </a:lstStyle>
          <a:p>
            <a:pPr defTabSz="685800"/>
            <a:r>
              <a:rPr lang="en-US">
                <a:solidFill>
                  <a:srgbClr val="FFFFFF"/>
                </a:solidFill>
              </a:rPr>
              <a:t>Beyond Food Safety Management -  Food Safety Culture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744" y="4849447"/>
            <a:ext cx="3286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750" b="1">
                <a:solidFill>
                  <a:schemeClr val="bg1"/>
                </a:solidFill>
                <a:ea typeface="+mj-ea"/>
              </a:defRPr>
            </a:lvl1pPr>
          </a:lstStyle>
          <a:p>
            <a:pPr algn="ctr" defTabSz="685800"/>
            <a:fld id="{27B12639-CCE6-46C2-8370-1567DF2B2BD7}" type="slidenum">
              <a:rPr lang="en-US" smtClean="0">
                <a:solidFill>
                  <a:srgbClr val="FFFFFF"/>
                </a:solidFill>
              </a:rPr>
              <a:pPr algn="ctr" defTabSz="6858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6243638" y="4829228"/>
            <a:ext cx="2209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2B7F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Copyright </a:t>
            </a:r>
            <a:r>
              <a:rPr lang="en-US" sz="900" b="1">
                <a:solidFill>
                  <a:srgbClr val="2B7F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  <a:sym typeface="Symbol" pitchFamily="18" charset="2"/>
              </a:rPr>
              <a:t> </a:t>
            </a:r>
            <a:r>
              <a:rPr lang="en-US" sz="900" b="1">
                <a:solidFill>
                  <a:srgbClr val="2B7F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Yiannas</a:t>
            </a:r>
            <a:r>
              <a:rPr lang="en-US" sz="9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91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37" r:id="rId1"/>
    <p:sldLayoutId id="2147489338" r:id="rId2"/>
    <p:sldLayoutId id="2147489339" r:id="rId3"/>
    <p:sldLayoutId id="2147489340" r:id="rId4"/>
    <p:sldLayoutId id="2147489341" r:id="rId5"/>
    <p:sldLayoutId id="2147489342" r:id="rId6"/>
    <p:sldLayoutId id="2147489343" r:id="rId7"/>
    <p:sldLayoutId id="2147489344" r:id="rId8"/>
    <p:sldLayoutId id="2147489345" r:id="rId9"/>
    <p:sldLayoutId id="2147489346" r:id="rId10"/>
    <p:sldLayoutId id="2147489347" r:id="rId11"/>
    <p:sldLayoutId id="2147489348" r:id="rId12"/>
    <p:sldLayoutId id="2147489349" r:id="rId13"/>
    <p:sldLayoutId id="214748935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215504" indent="-215504" algn="l" rtl="0" fontAlgn="base">
        <a:spcBef>
          <a:spcPct val="0"/>
        </a:spcBef>
        <a:spcAft>
          <a:spcPct val="0"/>
        </a:spcAft>
        <a:buClr>
          <a:schemeClr val="folHlink"/>
        </a:buClr>
        <a:buSzPct val="120000"/>
        <a:buFont typeface="Times" pitchFamily="18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69069" algn="l" rtl="0" fontAlgn="base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83419" indent="-127397" algn="l" rtl="0" fontAlgn="base">
        <a:spcBef>
          <a:spcPct val="0"/>
        </a:spcBef>
        <a:spcAft>
          <a:spcPct val="0"/>
        </a:spcAft>
        <a:buClr>
          <a:schemeClr val="hlink"/>
        </a:buClr>
        <a:buFont typeface="Times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946547" indent="-177404" algn="l" rtl="0" fontAlgn="base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2001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5430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18859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2288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5717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3BB38F-4F1B-483D-BE6B-28A24EB353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BEEE94-D715-4D06-B35D-D8E2EDF47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562BD-EF4F-4799-A582-EED82EB1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892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25884-E403-4705-8B11-2ADF3EEF1E50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3BDF-B975-4DB7-8E02-60CDCBC42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892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0846-FB50-4E8F-8F8B-5B6122B2F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892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33B697-D097-413A-852F-04BB7795D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52" r:id="rId1"/>
    <p:sldLayoutId id="2147489353" r:id="rId2"/>
    <p:sldLayoutId id="2147489354" r:id="rId3"/>
    <p:sldLayoutId id="2147489355" r:id="rId4"/>
    <p:sldLayoutId id="2147489356" r:id="rId5"/>
    <p:sldLayoutId id="2147489357" r:id="rId6"/>
    <p:sldLayoutId id="2147489358" r:id="rId7"/>
    <p:sldLayoutId id="2147489359" r:id="rId8"/>
    <p:sldLayoutId id="2147489360" r:id="rId9"/>
    <p:sldLayoutId id="2147489361" r:id="rId10"/>
    <p:sldLayoutId id="2147489362" r:id="rId11"/>
    <p:sldLayoutId id="2147489363" r:id="rId12"/>
  </p:sldLayoutIdLst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65" r:id="rId1"/>
    <p:sldLayoutId id="2147489366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B64AAAC-21D3-4B4E-AFA9-6B2EAC764F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C3BA9E2-BC76-44DD-B28D-02FB5C006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976E-0EC2-4795-BD41-D0D47D7A4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604C2-06EF-4056-B229-DD7DAD973BE2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C39F-C9D6-4D98-96F5-9ED688F3B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1F0F-BAAF-46A0-A83D-240B6168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AEF73F-A9E6-473E-86E1-A80B3F4A9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68" r:id="rId1"/>
    <p:sldLayoutId id="2147489369" r:id="rId2"/>
    <p:sldLayoutId id="2147489370" r:id="rId3"/>
    <p:sldLayoutId id="2147489371" r:id="rId4"/>
    <p:sldLayoutId id="2147489372" r:id="rId5"/>
    <p:sldLayoutId id="2147489373" r:id="rId6"/>
    <p:sldLayoutId id="2147489374" r:id="rId7"/>
    <p:sldLayoutId id="2147489375" r:id="rId8"/>
    <p:sldLayoutId id="2147489376" r:id="rId9"/>
    <p:sldLayoutId id="2147489377" r:id="rId10"/>
    <p:sldLayoutId id="2147489378" r:id="rId11"/>
    <p:sldLayoutId id="2147489379" r:id="rId12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E2DA798-3970-4B14-984C-D453B0BD2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5A29809-0FB3-459B-A56E-FBB3371EB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1" r:id="rId1"/>
    <p:sldLayoutId id="2147489382" r:id="rId2"/>
    <p:sldLayoutId id="2147489383" r:id="rId3"/>
    <p:sldLayoutId id="2147489384" r:id="rId4"/>
    <p:sldLayoutId id="2147489385" r:id="rId5"/>
    <p:sldLayoutId id="2147489386" r:id="rId6"/>
    <p:sldLayoutId id="2147489387" r:id="rId7"/>
    <p:sldLayoutId id="2147489388" r:id="rId8"/>
    <p:sldLayoutId id="2147489389" r:id="rId9"/>
    <p:sldLayoutId id="2147489390" r:id="rId10"/>
    <p:sldLayoutId id="21474893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93" r:id="rId1"/>
    <p:sldLayoutId id="2147489394" r:id="rId2"/>
    <p:sldLayoutId id="2147489395" r:id="rId3"/>
    <p:sldLayoutId id="2147489396" r:id="rId4"/>
    <p:sldLayoutId id="2147489397" r:id="rId5"/>
    <p:sldLayoutId id="2147489398" r:id="rId6"/>
    <p:sldLayoutId id="2147489399" r:id="rId7"/>
    <p:sldLayoutId id="2147489400" r:id="rId8"/>
    <p:sldLayoutId id="2147489401" r:id="rId9"/>
    <p:sldLayoutId id="2147489402" r:id="rId10"/>
    <p:sldLayoutId id="214748940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05" r:id="rId1"/>
    <p:sldLayoutId id="2147489406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1C8E4B1A-D447-49B5-B9E1-9E2BC3CC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6" y="4805363"/>
            <a:ext cx="6742113" cy="240506"/>
          </a:xfrm>
          <a:prstGeom prst="roundRect">
            <a:avLst>
              <a:gd name="adj" fmla="val 1665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78A1ED30-8B5C-4333-8EB4-7EF26102E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4307"/>
            <a:ext cx="82296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B51601FB-C8FC-4F66-B224-521977DE3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21531"/>
            <a:ext cx="8229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DA66C5-464B-49E0-A2DE-0B67CCF79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09639" y="4842272"/>
            <a:ext cx="5711825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750" b="1">
                <a:solidFill>
                  <a:srgbClr val="FFFFFF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Food Safety &amp; Health</a:t>
            </a:r>
          </a:p>
        </p:txBody>
      </p:sp>
      <p:pic>
        <p:nvPicPr>
          <p:cNvPr id="3078" name="Picture 9" descr="wmt_h_tag_sm_c">
            <a:extLst>
              <a:ext uri="{FF2B5EF4-FFF2-40B4-BE49-F238E27FC236}">
                <a16:creationId xmlns:a16="http://schemas.microsoft.com/office/drawing/2014/main" id="{1C8C21F9-D56F-42A2-A091-E640EBE8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"/>
          <a:stretch>
            <a:fillRect/>
          </a:stretch>
        </p:blipFill>
        <p:spPr bwMode="auto">
          <a:xfrm>
            <a:off x="7261225" y="4723210"/>
            <a:ext cx="1492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0">
            <a:extLst>
              <a:ext uri="{FF2B5EF4-FFF2-40B4-BE49-F238E27FC236}">
                <a16:creationId xmlns:a16="http://schemas.microsoft.com/office/drawing/2014/main" id="{A421D48C-888A-40A7-9B37-366F1DA424FE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487363" y="4839892"/>
            <a:ext cx="328612" cy="1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529" rIns="0" bIns="3452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DB1D35-B142-4635-935F-90A1A1AEF577}" type="slidenum">
              <a:rPr lang="en-US" altLang="en-US" sz="750" b="1">
                <a:solidFill>
                  <a:srgbClr val="FFFFFF"/>
                </a:solidFill>
              </a:rPr>
              <a:pPr/>
              <a:t>‹#›</a:t>
            </a:fld>
            <a:endParaRPr lang="en-US" altLang="en-US" sz="750" b="1">
              <a:solidFill>
                <a:srgbClr val="003896"/>
              </a:solidFill>
            </a:endParaRPr>
          </a:p>
        </p:txBody>
      </p:sp>
      <p:sp>
        <p:nvSpPr>
          <p:cNvPr id="3080" name="Line 11">
            <a:extLst>
              <a:ext uri="{FF2B5EF4-FFF2-40B4-BE49-F238E27FC236}">
                <a16:creationId xmlns:a16="http://schemas.microsoft.com/office/drawing/2014/main" id="{BC070EE5-6E61-40E4-9616-83740234A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" y="4822031"/>
            <a:ext cx="0" cy="200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08" r:id="rId1"/>
    <p:sldLayoutId id="2147489409" r:id="rId2"/>
    <p:sldLayoutId id="2147489410" r:id="rId3"/>
    <p:sldLayoutId id="2147489411" r:id="rId4"/>
    <p:sldLayoutId id="2147489412" r:id="rId5"/>
    <p:sldLayoutId id="2147489413" r:id="rId6"/>
    <p:sldLayoutId id="2147489414" r:id="rId7"/>
    <p:sldLayoutId id="2147489415" r:id="rId8"/>
    <p:sldLayoutId id="2147489416" r:id="rId9"/>
    <p:sldLayoutId id="2147489417" r:id="rId10"/>
    <p:sldLayoutId id="2147489418" r:id="rId11"/>
    <p:sldLayoutId id="21474894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latin typeface="Arial" charset="0"/>
        </a:defRPr>
      </a:lvl9pPr>
    </p:titleStyle>
    <p:bodyStyle>
      <a:lvl1pPr marL="215504" indent="-215504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120000"/>
        <a:buFont typeface="Times" panose="02020603050405020304" pitchFamily="18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69069" algn="l" rtl="0" eaLnBrk="0" fontAlgn="base" hangingPunct="0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83419" indent="-127397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Times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946547" indent="-177404" algn="l" rtl="0" eaLnBrk="0" fontAlgn="base" hangingPunct="0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200150" indent="-167879" algn="l" rtl="0" eaLnBrk="0" fontAlgn="base" hangingPunct="0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5430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18859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2288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571750" indent="-167879" algn="l" rtl="0" fontAlgn="base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twitter-bird-twitter-button-bird-1366218/" TargetMode="Externa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D7C20E2-072E-46B0-9630-36C908A32270}"/>
              </a:ext>
            </a:extLst>
          </p:cNvPr>
          <p:cNvSpPr txBox="1">
            <a:spLocks/>
          </p:cNvSpPr>
          <p:nvPr/>
        </p:nvSpPr>
        <p:spPr>
          <a:xfrm>
            <a:off x="381000" y="1123950"/>
            <a:ext cx="5241925" cy="234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Safer, Smarter, and More Digital Food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B055B-4B79-464F-9473-71AE0E3D4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42950"/>
            <a:ext cx="2590800" cy="2908969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69B72B-9F70-47C2-8CDE-93457555CDF8}"/>
              </a:ext>
            </a:extLst>
          </p:cNvPr>
          <p:cNvSpPr/>
          <p:nvPr/>
        </p:nvSpPr>
        <p:spPr>
          <a:xfrm>
            <a:off x="5860676" y="3910754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Frank Yiannas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Deputy Commissioner for Food Policy and Response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srgbClr val="F8F8F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U.S. Food and Drug Administration</a:t>
            </a:r>
            <a:endParaRPr lang="en-US" altLang="en-US" sz="1600" b="1" dirty="0">
              <a:solidFill>
                <a:srgbClr val="F8F8F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38C5C-DC87-403D-8D07-3A32567E1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" y="4229609"/>
            <a:ext cx="381000" cy="38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5C792-9DB9-47A3-96BE-6A9D983B1C70}"/>
              </a:ext>
            </a:extLst>
          </p:cNvPr>
          <p:cNvSpPr txBox="1"/>
          <p:nvPr/>
        </p:nvSpPr>
        <p:spPr>
          <a:xfrm>
            <a:off x="838200" y="419283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</a:t>
            </a:r>
            <a:r>
              <a:rPr lang="en-US" altLang="en-US" sz="12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frankyiannasFDA</a:t>
            </a:r>
            <a:endParaRPr lang="en-US" altLang="en-US" sz="1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#</a:t>
            </a:r>
            <a:r>
              <a:rPr lang="en-US" sz="1200" b="1" dirty="0" err="1">
                <a:solidFill>
                  <a:schemeClr val="bg1"/>
                </a:solidFill>
                <a:latin typeface="+mn-lt"/>
              </a:rPr>
              <a:t>smarterfoodsafety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7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D868-E078-4F6D-A729-EB693425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332021"/>
            <a:ext cx="5886450" cy="857250"/>
          </a:xfrm>
          <a:solidFill>
            <a:schemeClr val="lt1">
              <a:alpha val="4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700" dirty="0"/>
              <a:t>Using AI to Prevent Violative Imported Foods from Entering Commerce</a:t>
            </a:r>
          </a:p>
        </p:txBody>
      </p:sp>
    </p:spTree>
    <p:extLst>
      <p:ext uri="{BB962C8B-B14F-4D97-AF65-F5344CB8AC3E}">
        <p14:creationId xmlns:p14="http://schemas.microsoft.com/office/powerpoint/2010/main" val="290982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B079D-7E8D-48D6-AE0E-4D3796A287D2}"/>
              </a:ext>
            </a:extLst>
          </p:cNvPr>
          <p:cNvSpPr txBox="1"/>
          <p:nvPr/>
        </p:nvSpPr>
        <p:spPr>
          <a:xfrm>
            <a:off x="4629150" y="3365153"/>
            <a:ext cx="3371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C000"/>
                </a:solidFill>
              </a:rPr>
              <a:t>Paradigms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A8E19-8A7D-4A2D-A58B-A344F029495A}"/>
              </a:ext>
            </a:extLst>
          </p:cNvPr>
          <p:cNvSpPr txBox="1"/>
          <p:nvPr/>
        </p:nvSpPr>
        <p:spPr>
          <a:xfrm rot="16200000">
            <a:off x="4028673" y="3350757"/>
            <a:ext cx="87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prstClr val="black"/>
                </a:solidFill>
              </a:rPr>
              <a:t>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71341-0ECF-422B-8B78-08D33133E9B0}"/>
              </a:ext>
            </a:extLst>
          </p:cNvPr>
          <p:cNvSpPr txBox="1"/>
          <p:nvPr/>
        </p:nvSpPr>
        <p:spPr>
          <a:xfrm>
            <a:off x="4686300" y="3200400"/>
            <a:ext cx="20002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prstClr val="black"/>
                </a:solidFill>
              </a:rPr>
              <a:t>Food Safety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E49A3-D6B4-4D3F-9425-06240931EF07}"/>
              </a:ext>
            </a:extLst>
          </p:cNvPr>
          <p:cNvSpPr txBox="1"/>
          <p:nvPr/>
        </p:nvSpPr>
        <p:spPr>
          <a:xfrm>
            <a:off x="1339617" y="1254332"/>
            <a:ext cx="40576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500" dirty="0">
                <a:solidFill>
                  <a:prstClr val="white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</a:p>
        </p:txBody>
      </p:sp>
    </p:spTree>
    <p:extLst>
      <p:ext uri="{BB962C8B-B14F-4D97-AF65-F5344CB8AC3E}">
        <p14:creationId xmlns:p14="http://schemas.microsoft.com/office/powerpoint/2010/main" val="251309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DCE1E-F419-45BC-A2F7-76B6B8F9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5"/>
            <a:ext cx="9144000" cy="5143500"/>
          </a:xfrm>
          <a:prstGeom prst="rect">
            <a:avLst/>
          </a:prstGeom>
        </p:spPr>
      </p:pic>
      <p:sp>
        <p:nvSpPr>
          <p:cNvPr id="76803" name="Rectangle 2">
            <a:extLst>
              <a:ext uri="{FF2B5EF4-FFF2-40B4-BE49-F238E27FC236}">
                <a16:creationId xmlns:a16="http://schemas.microsoft.com/office/drawing/2014/main" id="{FD1B4ACD-0646-4CCF-81D4-0370071FF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1"/>
            <a:ext cx="6800850" cy="462307"/>
          </a:xfrm>
        </p:spPr>
        <p:txBody>
          <a:bodyPr/>
          <a:lstStyle/>
          <a:p>
            <a:pPr algn="ctr"/>
            <a:r>
              <a:rPr lang="en-US" altLang="en-US" sz="2400">
                <a:solidFill>
                  <a:schemeClr val="tx1"/>
                </a:solidFill>
                <a:latin typeface="Myriad Pro"/>
              </a:rPr>
              <a:t>The History of Food Processing </a:t>
            </a:r>
          </a:p>
        </p:txBody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25F9E6CF-C738-45D6-929A-2D438B1A3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078706"/>
            <a:ext cx="5592365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2000 B.C.        - Here, eat this food quickly before it 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spoils.</a:t>
            </a:r>
          </a:p>
        </p:txBody>
      </p:sp>
      <p:sp>
        <p:nvSpPr>
          <p:cNvPr id="736260" name="Text Box 4">
            <a:extLst>
              <a:ext uri="{FF2B5EF4-FFF2-40B4-BE49-F238E27FC236}">
                <a16:creationId xmlns:a16="http://schemas.microsoft.com/office/drawing/2014/main" id="{176A7C6D-F696-485D-91A6-F0484FBB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648" y="1488281"/>
            <a:ext cx="511254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500 B.C. 	- That food spoils fast.  Here, salt it.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1" name="Text Box 5">
            <a:extLst>
              <a:ext uri="{FF2B5EF4-FFF2-40B4-BE49-F238E27FC236}">
                <a16:creationId xmlns:a16="http://schemas.microsoft.com/office/drawing/2014/main" id="{4D431A1B-B7D9-484F-B36B-2F2FDD6E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931" y="1739504"/>
            <a:ext cx="49637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1845 A.D.	- That salt tastes bad.  Here, place that </a:t>
            </a:r>
            <a:b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                              food on ice.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2" name="Text Box 6">
            <a:extLst>
              <a:ext uri="{FF2B5EF4-FFF2-40B4-BE49-F238E27FC236}">
                <a16:creationId xmlns:a16="http://schemas.microsoft.com/office/drawing/2014/main" id="{84761608-D86C-44EA-92A1-C1BB6739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741" y="2230042"/>
            <a:ext cx="503804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1850 A.D.	- That ice melts fast.  Here, place that food</a:t>
            </a:r>
          </a:p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		   in a refrigerator.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3" name="Text Box 7">
            <a:extLst>
              <a:ext uri="{FF2B5EF4-FFF2-40B4-BE49-F238E27FC236}">
                <a16:creationId xmlns:a16="http://schemas.microsoft.com/office/drawing/2014/main" id="{C184B400-C8F2-4368-9878-A6805402B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2677716"/>
            <a:ext cx="616148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1864 A.D.	- That food still spoils.  Here, pasteurize it.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4" name="Text Box 8">
            <a:extLst>
              <a:ext uri="{FF2B5EF4-FFF2-40B4-BE49-F238E27FC236}">
                <a16:creationId xmlns:a16="http://schemas.microsoft.com/office/drawing/2014/main" id="{A5B398C0-134A-4E96-82D3-6A7C9F1B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952751"/>
            <a:ext cx="49180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1980 A.D.	- That pasteurized food doesn’t last long </a:t>
            </a:r>
            <a:b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                             enough. Here, irradiate it.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5" name="Text Box 9">
            <a:extLst>
              <a:ext uri="{FF2B5EF4-FFF2-40B4-BE49-F238E27FC236}">
                <a16:creationId xmlns:a16="http://schemas.microsoft.com/office/drawing/2014/main" id="{D806598A-4C2F-446C-856D-8BEC3F45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69" y="3387329"/>
            <a:ext cx="484568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1997 A.D.	- That irradiated food is bad for you.  </a:t>
            </a:r>
            <a:b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                              Here, eat this “all natural fresh” stuff.</a:t>
            </a:r>
            <a:endParaRPr lang="en-US" sz="1500" dirty="0">
              <a:solidFill>
                <a:srgbClr val="000000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6266" name="Text Box 10">
            <a:extLst>
              <a:ext uri="{FF2B5EF4-FFF2-40B4-BE49-F238E27FC236}">
                <a16:creationId xmlns:a16="http://schemas.microsoft.com/office/drawing/2014/main" id="{BBFF8D03-A0B6-4654-A02F-70FC6C83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98" y="3827860"/>
            <a:ext cx="48665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buClr>
                <a:srgbClr val="FDBB30"/>
              </a:buClr>
              <a:buSzPct val="120000"/>
              <a:buFont typeface="Times" pitchFamily="18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  2000 A.D.	- That “all natural fresh” stuff goes bad.</a:t>
            </a:r>
          </a:p>
          <a:p>
            <a:pPr marL="1028700" lvl="3" indent="0" defTabSz="685800">
              <a:lnSpc>
                <a:spcPct val="90000"/>
              </a:lnSpc>
              <a:buClr>
                <a:srgbClr val="FDBB30"/>
              </a:buClr>
              <a:buSzPct val="120000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	   Here, eat this food quickly before it</a:t>
            </a:r>
          </a:p>
          <a:p>
            <a:pPr marL="1028700" lvl="3" indent="0" defTabSz="685800">
              <a:lnSpc>
                <a:spcPct val="90000"/>
              </a:lnSpc>
              <a:buClr>
                <a:srgbClr val="FDBB30"/>
              </a:buClr>
              <a:buSzPct val="120000"/>
              <a:defRPr/>
            </a:pPr>
            <a:r>
              <a:rPr lang="en-US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Arial" panose="020B0604020202020204" pitchFamily="34" charset="0"/>
              </a:rPr>
              <a:t>	   spoils.</a:t>
            </a:r>
          </a:p>
        </p:txBody>
      </p:sp>
      <p:sp>
        <p:nvSpPr>
          <p:cNvPr id="736267" name="Rectangle 11">
            <a:extLst>
              <a:ext uri="{FF2B5EF4-FFF2-40B4-BE49-F238E27FC236}">
                <a16:creationId xmlns:a16="http://schemas.microsoft.com/office/drawing/2014/main" id="{C4F3CC98-49BC-47C5-BB66-650451A1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881" y="4800600"/>
            <a:ext cx="16573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Times New Roman" pitchFamily="18" charset="0"/>
              </a:rPr>
              <a:t>Copyright </a:t>
            </a: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Times New Roman" pitchFamily="18" charset="0"/>
                <a:sym typeface="Symbol" pitchFamily="18" charset="2"/>
              </a:rPr>
              <a:t> </a:t>
            </a: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Times New Roman" pitchFamily="18" charset="0"/>
              </a:rPr>
              <a:t>2005 Yiannas</a:t>
            </a:r>
            <a:r>
              <a: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/>
      <p:bldP spid="736260" grpId="0"/>
      <p:bldP spid="736261" grpId="0"/>
      <p:bldP spid="736262" grpId="0"/>
      <p:bldP spid="736263" grpId="0"/>
      <p:bldP spid="736264" grpId="0"/>
      <p:bldP spid="736265" grpId="0"/>
      <p:bldP spid="736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5"/>
            <a:ext cx="9144000" cy="515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food stack_large.png"/>
          <p:cNvPicPr>
            <a:picLocks noChangeAspect="1"/>
          </p:cNvPicPr>
          <p:nvPr/>
        </p:nvPicPr>
        <p:blipFill>
          <a:blip r:embed="rId3" cstate="print"/>
          <a:srcRect l="30302" t="1733" r="10229" b="3466"/>
          <a:stretch>
            <a:fillRect/>
          </a:stretch>
        </p:blipFill>
        <p:spPr>
          <a:xfrm>
            <a:off x="2960990" y="995738"/>
            <a:ext cx="3294366" cy="3938768"/>
          </a:xfrm>
          <a:prstGeom prst="rect">
            <a:avLst/>
          </a:prstGeom>
        </p:spPr>
      </p:pic>
      <p:pic>
        <p:nvPicPr>
          <p:cNvPr id="13" name="Picture 12" descr="food stack_small.png"/>
          <p:cNvPicPr>
            <a:picLocks noChangeAspect="1"/>
          </p:cNvPicPr>
          <p:nvPr/>
        </p:nvPicPr>
        <p:blipFill>
          <a:blip r:embed="rId4" cstate="print"/>
          <a:srcRect t="37607" r="45820" b="3466"/>
          <a:stretch>
            <a:fillRect/>
          </a:stretch>
        </p:blipFill>
        <p:spPr>
          <a:xfrm>
            <a:off x="1286307" y="2466307"/>
            <a:ext cx="3001440" cy="2448272"/>
          </a:xfrm>
          <a:prstGeom prst="rect">
            <a:avLst/>
          </a:prstGeom>
        </p:spPr>
      </p:pic>
      <p:sp>
        <p:nvSpPr>
          <p:cNvPr id="530" name="TextBox 529"/>
          <p:cNvSpPr txBox="1"/>
          <p:nvPr/>
        </p:nvSpPr>
        <p:spPr>
          <a:xfrm>
            <a:off x="2202836" y="4812189"/>
            <a:ext cx="756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+mn-ea"/>
              </a:rPr>
              <a:t>1980s</a:t>
            </a:r>
          </a:p>
        </p:txBody>
      </p:sp>
      <p:sp>
        <p:nvSpPr>
          <p:cNvPr id="531" name="TextBox 530"/>
          <p:cNvSpPr txBox="1"/>
          <p:nvPr/>
        </p:nvSpPr>
        <p:spPr>
          <a:xfrm>
            <a:off x="4155530" y="4822425"/>
            <a:ext cx="756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+mn-ea"/>
              </a:rPr>
              <a:t>2000s</a:t>
            </a:r>
          </a:p>
        </p:txBody>
      </p:sp>
      <p:sp>
        <p:nvSpPr>
          <p:cNvPr id="532" name="TextBox 531"/>
          <p:cNvSpPr txBox="1"/>
          <p:nvPr/>
        </p:nvSpPr>
        <p:spPr>
          <a:xfrm>
            <a:off x="2057400" y="2547453"/>
            <a:ext cx="875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srgbClr val="F47B20"/>
                </a:solidFill>
                <a:latin typeface="Arial"/>
                <a:ea typeface="+mn-ea"/>
              </a:rPr>
              <a:t>15,000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1324029"/>
            <a:ext cx="855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srgbClr val="F47B20"/>
                </a:solidFill>
                <a:latin typeface="Arial"/>
                <a:ea typeface="+mn-ea"/>
              </a:rPr>
              <a:t>50,000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17336" r="41395" b="2286"/>
          <a:stretch/>
        </p:blipFill>
        <p:spPr bwMode="auto">
          <a:xfrm>
            <a:off x="6068307" y="-10235"/>
            <a:ext cx="1311703" cy="19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7"/>
          <a:stretch/>
        </p:blipFill>
        <p:spPr bwMode="auto">
          <a:xfrm>
            <a:off x="6061409" y="1926516"/>
            <a:ext cx="1328811" cy="30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1550" y="4832661"/>
            <a:ext cx="756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+mn-ea"/>
              </a:rPr>
              <a:t>2020s</a:t>
            </a:r>
          </a:p>
        </p:txBody>
      </p:sp>
      <p:sp>
        <p:nvSpPr>
          <p:cNvPr id="16" name="TextBox 15"/>
          <p:cNvSpPr txBox="1"/>
          <p:nvPr/>
        </p:nvSpPr>
        <p:spPr>
          <a:xfrm rot="19591833">
            <a:off x="4914445" y="458145"/>
            <a:ext cx="2016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F47B20"/>
                </a:solidFill>
                <a:latin typeface="Arial"/>
                <a:ea typeface="+mn-ea"/>
              </a:rPr>
              <a:t>endless shelf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16998" y="73552"/>
            <a:ext cx="43895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  <a:ea typeface="+mn-ea"/>
              </a:rPr>
              <a:t>Food System is Changing</a:t>
            </a:r>
          </a:p>
        </p:txBody>
      </p:sp>
    </p:spTree>
    <p:extLst>
      <p:ext uri="{BB962C8B-B14F-4D97-AF65-F5344CB8AC3E}">
        <p14:creationId xmlns:p14="http://schemas.microsoft.com/office/powerpoint/2010/main" val="3462467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D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92F4F-BF66-423A-BEA6-7EA1469C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03" y="827114"/>
            <a:ext cx="646613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3A672A-9D5E-40CE-9041-D729E7C76606}"/>
              </a:ext>
            </a:extLst>
          </p:cNvPr>
          <p:cNvSpPr/>
          <p:nvPr/>
        </p:nvSpPr>
        <p:spPr>
          <a:xfrm>
            <a:off x="1" y="1"/>
            <a:ext cx="9152667" cy="76096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33B01DF-FBE8-4A41-B1D6-54E53A10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" y="123837"/>
            <a:ext cx="9135333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8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FFFF"/>
                </a:solidFill>
              </a:rPr>
              <a:t>A Modern Approach for Modern Times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8ACC3-AF60-4081-BABE-0031CF0612C2}"/>
              </a:ext>
            </a:extLst>
          </p:cNvPr>
          <p:cNvSpPr/>
          <p:nvPr/>
        </p:nvSpPr>
        <p:spPr>
          <a:xfrm>
            <a:off x="1" y="4501250"/>
            <a:ext cx="9152667" cy="62669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E06DD2F-9182-4B92-BA50-1B3B2E73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4" y="4643631"/>
            <a:ext cx="6572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8">
              <a:spcBef>
                <a:spcPct val="0"/>
              </a:spcBef>
              <a:buNone/>
            </a:pPr>
            <a:r>
              <a:rPr lang="en-US" altLang="en-US" sz="1500" b="1" dirty="0">
                <a:solidFill>
                  <a:srgbClr val="FFFFFF"/>
                </a:solidFill>
              </a:rPr>
              <a:t>People-Led * FSMA-Based * Technology-Enabled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31BB9A-F45D-45B9-BAF2-3BE3BB6F61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" y="801672"/>
            <a:ext cx="9152667" cy="15552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BFCF2A75-C074-4BE5-9BE0-779B940976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465664"/>
            <a:ext cx="9144000" cy="0"/>
          </a:xfrm>
          <a:prstGeom prst="line">
            <a:avLst/>
          </a:prstGeom>
          <a:noFill/>
          <a:ln w="762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297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"/>
            <a:ext cx="6858001" cy="5143501"/>
          </a:xfrm>
          <a:prstGeom prst="rect">
            <a:avLst/>
          </a:prstGeo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14769" y="4958315"/>
            <a:ext cx="1965921" cy="1500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rPr>
              <a:t>Source:  WHO, Ohio State Study, Markets &amp; Markets, Forbes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3279" y="953614"/>
            <a:ext cx="1622502" cy="1561391"/>
            <a:chOff x="2380633" y="1397479"/>
            <a:chExt cx="2344316" cy="2290041"/>
          </a:xfrm>
        </p:grpSpPr>
        <p:sp>
          <p:nvSpPr>
            <p:cNvPr id="47" name="Rectangle 46"/>
            <p:cNvSpPr/>
            <p:nvPr/>
          </p:nvSpPr>
          <p:spPr>
            <a:xfrm flipH="1">
              <a:off x="2380633" y="1894311"/>
              <a:ext cx="2344316" cy="1793209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The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cost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of foodborne illness in the U.S. alone ranges from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$55 - $93 B 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-1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380633" y="1397479"/>
              <a:ext cx="2344316" cy="50087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foodborne illness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16747" y="953614"/>
            <a:ext cx="1622502" cy="1561391"/>
            <a:chOff x="4884257" y="1399751"/>
            <a:chExt cx="2352756" cy="2290041"/>
          </a:xfrm>
        </p:grpSpPr>
        <p:sp>
          <p:nvSpPr>
            <p:cNvPr id="69" name="Rectangle 68"/>
            <p:cNvSpPr/>
            <p:nvPr/>
          </p:nvSpPr>
          <p:spPr>
            <a:xfrm flipH="1">
              <a:off x="4884257" y="1896583"/>
              <a:ext cx="2344316" cy="1793209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Inability to track &amp; trace results in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larger  outbreaks 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&amp; 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implicates safe products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892698" y="1399751"/>
              <a:ext cx="2344315" cy="50087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traceability</a:t>
              </a: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8788" r="10937" b="5805"/>
          <a:stretch/>
        </p:blipFill>
        <p:spPr bwMode="auto">
          <a:xfrm>
            <a:off x="4179916" y="1764847"/>
            <a:ext cx="628685" cy="613337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926392" y="956105"/>
            <a:ext cx="1622502" cy="1560667"/>
            <a:chOff x="7416027" y="1414961"/>
            <a:chExt cx="2344316" cy="2288978"/>
          </a:xfrm>
        </p:grpSpPr>
        <p:sp>
          <p:nvSpPr>
            <p:cNvPr id="74" name="Rectangle 73"/>
            <p:cNvSpPr/>
            <p:nvPr/>
          </p:nvSpPr>
          <p:spPr>
            <a:xfrm flipH="1">
              <a:off x="7416027" y="1910730"/>
              <a:ext cx="2344316" cy="1793209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Food fraud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 incidents 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cost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 the industry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$10-15 B annually 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416027" y="1414961"/>
              <a:ext cx="2344316" cy="50087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food fraud</a:t>
              </a:r>
            </a:p>
          </p:txBody>
        </p:sp>
      </p:grpSp>
      <p:pic>
        <p:nvPicPr>
          <p:cNvPr id="7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7168" r="2983" b="18973"/>
          <a:stretch/>
        </p:blipFill>
        <p:spPr bwMode="auto">
          <a:xfrm>
            <a:off x="6348811" y="1905381"/>
            <a:ext cx="782297" cy="425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 descr="ryle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7" y="1757548"/>
            <a:ext cx="512790" cy="6175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00200" y="3115627"/>
            <a:ext cx="1622502" cy="1570751"/>
            <a:chOff x="2010383" y="3877734"/>
            <a:chExt cx="2131196" cy="2094332"/>
          </a:xfrm>
        </p:grpSpPr>
        <p:sp>
          <p:nvSpPr>
            <p:cNvPr id="78" name="Rectangle 77"/>
            <p:cNvSpPr/>
            <p:nvPr/>
          </p:nvSpPr>
          <p:spPr>
            <a:xfrm flipH="1">
              <a:off x="2010383" y="4341876"/>
              <a:ext cx="2131196" cy="1630190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Food Safety  Modernization  Act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&amp; enhanced </a:t>
              </a: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record keeping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010383" y="3877734"/>
              <a:ext cx="2131196" cy="45534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regulatory requirements</a:t>
              </a:r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226" y="5290543"/>
              <a:ext cx="802634" cy="32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674" y="5213545"/>
              <a:ext cx="697033" cy="47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709568" y="3093432"/>
            <a:ext cx="1622502" cy="1569110"/>
            <a:chOff x="4668607" y="3500954"/>
            <a:chExt cx="2578748" cy="2523495"/>
          </a:xfrm>
        </p:grpSpPr>
        <p:sp>
          <p:nvSpPr>
            <p:cNvPr id="82" name="Rectangle 81"/>
            <p:cNvSpPr/>
            <p:nvPr/>
          </p:nvSpPr>
          <p:spPr>
            <a:xfrm flipH="1">
              <a:off x="4668607" y="4051919"/>
              <a:ext cx="2578748" cy="1972530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One -third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 of all food  goes to waste.  In the U.S., consumers throw away </a:t>
              </a:r>
              <a:b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</a:b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$29 B annually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668607" y="3500954"/>
              <a:ext cx="2578748" cy="55096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freshness &amp;</a:t>
              </a:r>
            </a:p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food waste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926542" y="3064509"/>
            <a:ext cx="1621305" cy="1569110"/>
            <a:chOff x="1786607" y="3619741"/>
            <a:chExt cx="2578748" cy="2523495"/>
          </a:xfrm>
        </p:grpSpPr>
        <p:sp>
          <p:nvSpPr>
            <p:cNvPr id="87" name="Rectangle 86"/>
            <p:cNvSpPr/>
            <p:nvPr/>
          </p:nvSpPr>
          <p:spPr>
            <a:xfrm flipH="1">
              <a:off x="1786607" y="4170706"/>
              <a:ext cx="2578748" cy="1972530"/>
            </a:xfrm>
            <a:prstGeom prst="rect">
              <a:avLst/>
            </a:prstGeom>
            <a:solidFill>
              <a:srgbClr val="FFC000">
                <a:alpha val="74902"/>
              </a:srgb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Leads to accountably, responsibility, &amp; </a:t>
              </a:r>
              <a:r>
                <a: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TRUST</a:t>
              </a: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ＭＳ Ｐゴシック"/>
                  <a:cs typeface="Arial" panose="020B0604020202020204" pitchFamily="34" charset="0"/>
                </a:rPr>
                <a:t>. Consumers are demanding it.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786607" y="3619741"/>
              <a:ext cx="2578748" cy="55096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179603" y="131572"/>
            <a:ext cx="6784792" cy="5309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/>
          <a:p>
            <a:pPr marL="257168" marR="0" lvl="0" indent="0" algn="l" defTabSz="685800" rtl="0" eaLnBrk="1" fontAlgn="base" latinLnBrk="0" hangingPunct="1">
              <a:lnSpc>
                <a:spcPct val="100000"/>
              </a:lnSpc>
              <a:spcBef>
                <a:spcPts val="45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ＭＳ Ｐゴシック" charset="0"/>
              </a:rPr>
              <a:t>Why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ＭＳ Ｐゴシック" charset="0"/>
              </a:rPr>
              <a:t> a digital, traceable food system matters?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/>
          <a:stretch/>
        </p:blipFill>
        <p:spPr bwMode="auto">
          <a:xfrm>
            <a:off x="6391286" y="3895933"/>
            <a:ext cx="705510" cy="593477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AutoShape 6" descr="https://i.ytimg.com/vi/2qd-s_ie08E/maxresdefault.jpg"/>
          <p:cNvSpPr>
            <a:spLocks noChangeAspect="1" noChangeArrowheads="1"/>
          </p:cNvSpPr>
          <p:nvPr/>
        </p:nvSpPr>
        <p:spPr bwMode="auto">
          <a:xfrm>
            <a:off x="1230551" y="-102393"/>
            <a:ext cx="166985" cy="2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5735" r="11025" b="5735"/>
          <a:stretch/>
        </p:blipFill>
        <p:spPr bwMode="auto">
          <a:xfrm>
            <a:off x="4180757" y="3996714"/>
            <a:ext cx="629106" cy="512354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87137" y="3080320"/>
            <a:ext cx="166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45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  <a:cs typeface="ＭＳ Ｐゴシック" charset="0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252382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81754691-6832-4FDC-ABF9-F80295AD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42564" r="27220" b="35452"/>
          <a:stretch>
            <a:fillRect/>
          </a:stretch>
        </p:blipFill>
        <p:spPr bwMode="auto">
          <a:xfrm>
            <a:off x="457200" y="229135"/>
            <a:ext cx="4114800" cy="747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 descr="C:\Users\Susan.Kelly\AppData\Local\Microsoft\Windows\Temporary Internet Files\Content.IE5\3FZFUTMC\image-20150612-1478-oc7i1u[1].jpg">
            <a:extLst>
              <a:ext uri="{FF2B5EF4-FFF2-40B4-BE49-F238E27FC236}">
                <a16:creationId xmlns:a16="http://schemas.microsoft.com/office/drawing/2014/main" id="{527951DC-32B8-42EE-AEB1-ABC6D803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0" descr="C:\Users\Susan.Kelly\AppData\Local\Microsoft\Windows\Temporary Internet Files\Content.IE5\FIMMGDG2\Einkaufswagen-2[1].jpg">
            <a:extLst>
              <a:ext uri="{FF2B5EF4-FFF2-40B4-BE49-F238E27FC236}">
                <a16:creationId xmlns:a16="http://schemas.microsoft.com/office/drawing/2014/main" id="{5550AF62-51EE-4F7C-B718-947A6E86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3886200"/>
            <a:ext cx="1157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5" descr="C:\Users\Susan.Kelly\AppData\Local\Microsoft\Windows\Temporary Internet Files\Content.IE5\XHREV9KO\grocerystore[1].jpg">
            <a:extLst>
              <a:ext uri="{FF2B5EF4-FFF2-40B4-BE49-F238E27FC236}">
                <a16:creationId xmlns:a16="http://schemas.microsoft.com/office/drawing/2014/main" id="{CB34EFBD-33D1-4B40-907B-D8CBC549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94" y="2650332"/>
            <a:ext cx="115490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3" descr="C:\Users\Susan.Kelly\AppData\Local\Microsoft\Windows\Temporary Internet Files\Content.IE5\FIMMGDG2\Red_truck_USA[1].jpg">
            <a:extLst>
              <a:ext uri="{FF2B5EF4-FFF2-40B4-BE49-F238E27FC236}">
                <a16:creationId xmlns:a16="http://schemas.microsoft.com/office/drawing/2014/main" id="{1B589915-9689-4C04-9927-693DE049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7" y="2650331"/>
            <a:ext cx="1188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3">
            <a:extLst>
              <a:ext uri="{FF2B5EF4-FFF2-40B4-BE49-F238E27FC236}">
                <a16:creationId xmlns:a16="http://schemas.microsoft.com/office/drawing/2014/main" id="{1D3A429F-B144-46E0-84F8-9A9EEC28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r="22322" b="6741"/>
          <a:stretch>
            <a:fillRect/>
          </a:stretch>
        </p:blipFill>
        <p:spPr bwMode="auto">
          <a:xfrm>
            <a:off x="4074319" y="1414462"/>
            <a:ext cx="1207294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69CCFAD3-7D9C-421D-AFDB-06E9868E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097" b="10915"/>
          <a:stretch>
            <a:fillRect/>
          </a:stretch>
        </p:blipFill>
        <p:spPr bwMode="auto">
          <a:xfrm>
            <a:off x="1257300" y="90488"/>
            <a:ext cx="2686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A4141A72-4993-4228-A435-0B29D8DB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4677"/>
          <a:stretch>
            <a:fillRect/>
          </a:stretch>
        </p:blipFill>
        <p:spPr bwMode="auto">
          <a:xfrm>
            <a:off x="4074319" y="90488"/>
            <a:ext cx="1182291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>
            <a:extLst>
              <a:ext uri="{FF2B5EF4-FFF2-40B4-BE49-F238E27FC236}">
                <a16:creationId xmlns:a16="http://schemas.microsoft.com/office/drawing/2014/main" id="{26A20BE7-CCC9-452E-87EE-0E255805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r="28709"/>
          <a:stretch>
            <a:fillRect/>
          </a:stretch>
        </p:blipFill>
        <p:spPr bwMode="auto">
          <a:xfrm>
            <a:off x="5417344" y="90488"/>
            <a:ext cx="1154906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>
            <a:extLst>
              <a:ext uri="{FF2B5EF4-FFF2-40B4-BE49-F238E27FC236}">
                <a16:creationId xmlns:a16="http://schemas.microsoft.com/office/drawing/2014/main" id="{A2FBFC0F-FAF6-4EDC-B6F4-F422EA80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1"/>
          <a:stretch>
            <a:fillRect/>
          </a:stretch>
        </p:blipFill>
        <p:spPr bwMode="auto">
          <a:xfrm>
            <a:off x="5429251" y="1404937"/>
            <a:ext cx="1183481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>
            <a:extLst>
              <a:ext uri="{FF2B5EF4-FFF2-40B4-BE49-F238E27FC236}">
                <a16:creationId xmlns:a16="http://schemas.microsoft.com/office/drawing/2014/main" id="{CB984904-297B-4BED-8D37-DD929B82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4999" b="3157"/>
          <a:stretch>
            <a:fillRect/>
          </a:stretch>
        </p:blipFill>
        <p:spPr bwMode="auto">
          <a:xfrm>
            <a:off x="6731794" y="1412081"/>
            <a:ext cx="1154906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667F04A5-5028-4E66-A0F4-CB795F63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t="33035" r="31706" b="7956"/>
          <a:stretch>
            <a:fillRect/>
          </a:stretch>
        </p:blipFill>
        <p:spPr bwMode="auto">
          <a:xfrm>
            <a:off x="6729412" y="90488"/>
            <a:ext cx="1157288" cy="1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>
            <a:extLst>
              <a:ext uri="{FF2B5EF4-FFF2-40B4-BE49-F238E27FC236}">
                <a16:creationId xmlns:a16="http://schemas.microsoft.com/office/drawing/2014/main" id="{E7E10E97-C904-427E-ABA9-929F96B9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9" t="16251" b="-2322"/>
          <a:stretch>
            <a:fillRect/>
          </a:stretch>
        </p:blipFill>
        <p:spPr bwMode="auto">
          <a:xfrm>
            <a:off x="4114800" y="2657475"/>
            <a:ext cx="11572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8">
            <a:extLst>
              <a:ext uri="{FF2B5EF4-FFF2-40B4-BE49-F238E27FC236}">
                <a16:creationId xmlns:a16="http://schemas.microsoft.com/office/drawing/2014/main" id="{F12184CE-0975-4097-9C09-0AAB58DA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1782" r="25835"/>
          <a:stretch>
            <a:fillRect/>
          </a:stretch>
        </p:blipFill>
        <p:spPr bwMode="auto">
          <a:xfrm>
            <a:off x="5456635" y="3886200"/>
            <a:ext cx="11156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0">
            <a:extLst>
              <a:ext uri="{FF2B5EF4-FFF2-40B4-BE49-F238E27FC236}">
                <a16:creationId xmlns:a16="http://schemas.microsoft.com/office/drawing/2014/main" id="{A098EA0E-B50C-4596-90B7-94355254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5350" y="12573000"/>
            <a:ext cx="3429000" cy="26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B9C8E-DD38-4BAE-8D9C-AF57B2EAB2D6}"/>
              </a:ext>
            </a:extLst>
          </p:cNvPr>
          <p:cNvCxnSpPr/>
          <p:nvPr/>
        </p:nvCxnSpPr>
        <p:spPr>
          <a:xfrm>
            <a:off x="4614862" y="1107281"/>
            <a:ext cx="3157538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  <a:head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CFC6B-4D9C-48FA-85E4-B6D7E64F4CC6}"/>
              </a:ext>
            </a:extLst>
          </p:cNvPr>
          <p:cNvCxnSpPr/>
          <p:nvPr/>
        </p:nvCxnSpPr>
        <p:spPr>
          <a:xfrm>
            <a:off x="7762875" y="1085850"/>
            <a:ext cx="9525" cy="137160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74D428-73DA-498E-BB9E-C9AC80DC9A1E}"/>
              </a:ext>
            </a:extLst>
          </p:cNvPr>
          <p:cNvCxnSpPr/>
          <p:nvPr/>
        </p:nvCxnSpPr>
        <p:spPr>
          <a:xfrm flipH="1">
            <a:off x="4093369" y="2457450"/>
            <a:ext cx="3698081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013E50-A4B4-4D28-9049-C3D2A91E917F}"/>
              </a:ext>
            </a:extLst>
          </p:cNvPr>
          <p:cNvCxnSpPr/>
          <p:nvPr/>
        </p:nvCxnSpPr>
        <p:spPr>
          <a:xfrm flipH="1" flipV="1">
            <a:off x="4129088" y="3686175"/>
            <a:ext cx="3657600" cy="7144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AA4480-471D-4506-93B1-33391B6F6ED8}"/>
              </a:ext>
            </a:extLst>
          </p:cNvPr>
          <p:cNvCxnSpPr/>
          <p:nvPr/>
        </p:nvCxnSpPr>
        <p:spPr>
          <a:xfrm>
            <a:off x="7765256" y="3686175"/>
            <a:ext cx="4763" cy="1228725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B1CBDB-4D43-490F-951B-48FFA6F45D59}"/>
              </a:ext>
            </a:extLst>
          </p:cNvPr>
          <p:cNvCxnSpPr/>
          <p:nvPr/>
        </p:nvCxnSpPr>
        <p:spPr>
          <a:xfrm flipH="1">
            <a:off x="4664869" y="4914900"/>
            <a:ext cx="3148013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  <a:headEnd type="none"/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5B50E3-6A33-4B83-80B6-65355DBE5782}"/>
              </a:ext>
            </a:extLst>
          </p:cNvPr>
          <p:cNvCxnSpPr/>
          <p:nvPr/>
        </p:nvCxnSpPr>
        <p:spPr>
          <a:xfrm>
            <a:off x="4117181" y="2457450"/>
            <a:ext cx="23813" cy="1243013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8518"/>
          <a:stretch/>
        </p:blipFill>
        <p:spPr>
          <a:xfrm>
            <a:off x="0" y="1181100"/>
            <a:ext cx="91440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21637" y="222902"/>
            <a:ext cx="7100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</a:t>
            </a:r>
            <a:r>
              <a:rPr lang="en-US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2.2 Seconds </a:t>
            </a:r>
            <a:r>
              <a:rPr lang="en-US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instead of </a:t>
            </a:r>
            <a:r>
              <a:rPr lang="en-US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7 Days</a:t>
            </a:r>
            <a:endParaRPr lang="en-US" sz="45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51268B-134B-4D6C-A95A-A5E6D25032A6}"/>
                  </a:ext>
                </a:extLst>
              </p14:cNvPr>
              <p14:cNvContentPartPr/>
              <p14:nvPr/>
            </p14:nvContentPartPr>
            <p14:xfrm>
              <a:off x="6805988" y="426961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51268B-134B-4D6C-A95A-A5E6D2503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348" y="426097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2075B3A-D93E-469C-8301-583A20CA9E69}"/>
              </a:ext>
            </a:extLst>
          </p:cNvPr>
          <p:cNvSpPr/>
          <p:nvPr/>
        </p:nvSpPr>
        <p:spPr>
          <a:xfrm>
            <a:off x="4343400" y="3790950"/>
            <a:ext cx="533400" cy="171450"/>
          </a:xfrm>
          <a:prstGeom prst="rect">
            <a:avLst/>
          </a:prstGeom>
          <a:solidFill>
            <a:srgbClr val="8B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740C9-B31F-418F-A289-DE7A337607DB}"/>
              </a:ext>
            </a:extLst>
          </p:cNvPr>
          <p:cNvSpPr/>
          <p:nvPr/>
        </p:nvSpPr>
        <p:spPr>
          <a:xfrm>
            <a:off x="4495800" y="3450866"/>
            <a:ext cx="381000" cy="45719"/>
          </a:xfrm>
          <a:prstGeom prst="rect">
            <a:avLst/>
          </a:prstGeom>
          <a:solidFill>
            <a:srgbClr val="28A244"/>
          </a:solidFill>
          <a:ln>
            <a:solidFill>
              <a:srgbClr val="29A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IBM Planet White">
  <a:themeElements>
    <a:clrScheme name="IBM MDI">
      <a:dk1>
        <a:srgbClr val="000000"/>
      </a:dk1>
      <a:lt1>
        <a:srgbClr val="FFFFFF"/>
      </a:lt1>
      <a:dk2>
        <a:srgbClr val="17AF4B"/>
      </a:dk2>
      <a:lt2>
        <a:srgbClr val="007670"/>
      </a:lt2>
      <a:accent1>
        <a:srgbClr val="003F69"/>
      </a:accent1>
      <a:accent2>
        <a:srgbClr val="008ABF"/>
      </a:accent2>
      <a:accent3>
        <a:srgbClr val="00B2EF"/>
      </a:accent3>
      <a:accent4>
        <a:srgbClr val="00649D"/>
      </a:accent4>
      <a:accent5>
        <a:srgbClr val="83D1F5"/>
      </a:accent5>
      <a:accent6>
        <a:srgbClr val="00B0DA"/>
      </a:accent6>
      <a:hlink>
        <a:srgbClr val="00A6A0"/>
      </a:hlink>
      <a:folHlink>
        <a:srgbClr val="8CC63F"/>
      </a:folHlink>
    </a:clrScheme>
    <a:fontScheme name="IBM Planet Whi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bg2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2700">
          <a:solidFill>
            <a:schemeClr val="bg2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177800" indent="-177800">
          <a:spcBef>
            <a:spcPts val="60"/>
          </a:spcBef>
          <a:buClr>
            <a:schemeClr val="tx1"/>
          </a:buClr>
          <a:buFont typeface="Wingdings" pitchFamily="2" charset="2"/>
          <a:buChar char="§"/>
          <a:defRPr sz="1600" dirty="0" err="1" smtClean="0">
            <a:solidFill>
              <a:schemeClr val="tx1"/>
            </a:solidFill>
            <a:latin typeface="+mn-lt"/>
            <a:cs typeface="ＭＳ Ｐゴシック" charset="0"/>
          </a:defRPr>
        </a:defPPr>
      </a:lstStyle>
    </a:txDef>
  </a:objectDefaults>
  <a:extraClrSchemeLst>
    <a:extraClrScheme>
      <a:clrScheme name="IBM Planet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2EF"/>
        </a:accent1>
        <a:accent2>
          <a:srgbClr val="00649D"/>
        </a:accent2>
        <a:accent3>
          <a:srgbClr val="FFFFFF"/>
        </a:accent3>
        <a:accent4>
          <a:srgbClr val="000000"/>
        </a:accent4>
        <a:accent5>
          <a:srgbClr val="AAD5F6"/>
        </a:accent5>
        <a:accent6>
          <a:srgbClr val="005A8E"/>
        </a:accent6>
        <a:hlink>
          <a:srgbClr val="00A6A0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ockchain template Oct 16" id="{6E7582F8-0A6A-814A-96D2-4640F4E7ADD2}" vid="{5273B093-2CA2-2C49-9A3D-2FA84E0BFD16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F47B20"/>
      </a:dk2>
      <a:lt2>
        <a:srgbClr val="7AC142"/>
      </a:lt2>
      <a:accent1>
        <a:srgbClr val="2B7FC3"/>
      </a:accent1>
      <a:accent2>
        <a:srgbClr val="003B7E"/>
      </a:accent2>
      <a:accent3>
        <a:srgbClr val="FFFFFF"/>
      </a:accent3>
      <a:accent4>
        <a:srgbClr val="000000"/>
      </a:accent4>
      <a:accent5>
        <a:srgbClr val="ACC0DE"/>
      </a:accent5>
      <a:accent6>
        <a:srgbClr val="003572"/>
      </a:accent6>
      <a:hlink>
        <a:srgbClr val="6CADDF"/>
      </a:hlink>
      <a:folHlink>
        <a:srgbClr val="FDBB3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wmt_template_white_bkgnd">
  <a:themeElements>
    <a:clrScheme name="">
      <a:dk1>
        <a:srgbClr val="000000"/>
      </a:dk1>
      <a:lt1>
        <a:srgbClr val="FFFFFF"/>
      </a:lt1>
      <a:dk2>
        <a:srgbClr val="F47B20"/>
      </a:dk2>
      <a:lt2>
        <a:srgbClr val="7AC142"/>
      </a:lt2>
      <a:accent1>
        <a:srgbClr val="2B7FC3"/>
      </a:accent1>
      <a:accent2>
        <a:srgbClr val="003B7E"/>
      </a:accent2>
      <a:accent3>
        <a:srgbClr val="FFFFFF"/>
      </a:accent3>
      <a:accent4>
        <a:srgbClr val="000000"/>
      </a:accent4>
      <a:accent5>
        <a:srgbClr val="ACC0DE"/>
      </a:accent5>
      <a:accent6>
        <a:srgbClr val="003572"/>
      </a:accent6>
      <a:hlink>
        <a:srgbClr val="6CADDF"/>
      </a:hlink>
      <a:folHlink>
        <a:srgbClr val="FDBB30"/>
      </a:folHlink>
    </a:clrScheme>
    <a:fontScheme name="wmt_template_white_bkg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mt_template_white_bkg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t_template_white_bkg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t_template_white_bkg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t_template_white_bkg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t_template_white_bkg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t_template_white_bkg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t_template_white_bkg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7460</TotalTime>
  <Words>260</Words>
  <Application>Microsoft Office PowerPoint</Application>
  <PresentationFormat>On-screen Show (16:9)</PresentationFormat>
  <Paragraphs>50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Helvetica</vt:lpstr>
      <vt:lpstr>Helvetica Neue</vt:lpstr>
      <vt:lpstr>Myriad Pro</vt:lpstr>
      <vt:lpstr>Times</vt:lpstr>
      <vt:lpstr>Times New Roman</vt:lpstr>
      <vt:lpstr>Wingdings</vt:lpstr>
      <vt:lpstr>ppt1DB1.tmp</vt:lpstr>
      <vt:lpstr>4_Default Design</vt:lpstr>
      <vt:lpstr>5_Office Theme</vt:lpstr>
      <vt:lpstr>1_ppt1DB1.tmp</vt:lpstr>
      <vt:lpstr>7_Office Theme</vt:lpstr>
      <vt:lpstr>8_Office Theme</vt:lpstr>
      <vt:lpstr>2_Office Theme</vt:lpstr>
      <vt:lpstr>2_ppt1DB1.tmp</vt:lpstr>
      <vt:lpstr>1_wmt_template_white_bkgnd</vt:lpstr>
      <vt:lpstr>5_IBM Planet White</vt:lpstr>
      <vt:lpstr>6_Office Theme</vt:lpstr>
      <vt:lpstr>think-cell Slide</vt:lpstr>
      <vt:lpstr>PowerPoint Presentation</vt:lpstr>
      <vt:lpstr>The History of Food Processing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AI to Prevent Violative Imported Foods from Entering Commerce</vt:lpstr>
      <vt:lpstr>PowerPoint Presentation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NCTR</dc:creator>
  <cp:lastModifiedBy>Zimdahl, Nina</cp:lastModifiedBy>
  <cp:revision>428</cp:revision>
  <cp:lastPrinted>2013-06-18T15:33:48Z</cp:lastPrinted>
  <dcterms:created xsi:type="dcterms:W3CDTF">2012-09-06T19:53:40Z</dcterms:created>
  <dcterms:modified xsi:type="dcterms:W3CDTF">2020-02-19T17:14:44Z</dcterms:modified>
</cp:coreProperties>
</file>